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" ContentType="image/tiff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4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5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6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1.xml" ContentType="application/vnd.openxmlformats-officedocument.drawingml.chart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4211" r:id="rId4"/>
    <p:sldMasterId id="2147484217" r:id="rId5"/>
    <p:sldMasterId id="2147484255" r:id="rId6"/>
    <p:sldMasterId id="2147484257" r:id="rId7"/>
    <p:sldMasterId id="2147484275" r:id="rId8"/>
    <p:sldMasterId id="2147484293" r:id="rId9"/>
    <p:sldMasterId id="2147484311" r:id="rId10"/>
  </p:sldMasterIdLst>
  <p:notesMasterIdLst>
    <p:notesMasterId r:id="rId39"/>
  </p:notesMasterIdLst>
  <p:handoutMasterIdLst>
    <p:handoutMasterId r:id="rId40"/>
  </p:handoutMasterIdLst>
  <p:sldIdLst>
    <p:sldId id="258" r:id="rId11"/>
    <p:sldId id="361" r:id="rId12"/>
    <p:sldId id="415" r:id="rId13"/>
    <p:sldId id="432" r:id="rId14"/>
    <p:sldId id="429" r:id="rId15"/>
    <p:sldId id="417" r:id="rId16"/>
    <p:sldId id="434" r:id="rId17"/>
    <p:sldId id="435" r:id="rId18"/>
    <p:sldId id="436" r:id="rId19"/>
    <p:sldId id="443" r:id="rId20"/>
    <p:sldId id="444" r:id="rId21"/>
    <p:sldId id="433" r:id="rId22"/>
    <p:sldId id="438" r:id="rId23"/>
    <p:sldId id="439" r:id="rId24"/>
    <p:sldId id="445" r:id="rId25"/>
    <p:sldId id="446" r:id="rId26"/>
    <p:sldId id="402" r:id="rId27"/>
    <p:sldId id="430" r:id="rId28"/>
    <p:sldId id="407" r:id="rId29"/>
    <p:sldId id="409" r:id="rId30"/>
    <p:sldId id="413" r:id="rId31"/>
    <p:sldId id="410" r:id="rId32"/>
    <p:sldId id="411" r:id="rId33"/>
    <p:sldId id="400" r:id="rId34"/>
    <p:sldId id="412" r:id="rId35"/>
    <p:sldId id="441" r:id="rId36"/>
    <p:sldId id="437" r:id="rId37"/>
    <p:sldId id="391" r:id="rId38"/>
  </p:sldIdLst>
  <p:sldSz cx="9906000" cy="6858000" type="A4"/>
  <p:notesSz cx="6805613" cy="99441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>
          <p15:clr>
            <a:srgbClr val="A4A3A4"/>
          </p15:clr>
        </p15:guide>
        <p15:guide id="2" pos="2145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UINO Amaury" initials="BA" lastIdx="2" clrIdx="0"/>
  <p:cmAuthor id="1" name="PAUL Caroline" initials="PC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575757"/>
    <a:srgbClr val="D10041"/>
    <a:srgbClr val="99CC00"/>
    <a:srgbClr val="FFCC66"/>
    <a:srgbClr val="E30613"/>
    <a:srgbClr val="FF9966"/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Style moyen 1 - Accentuation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DCAF9ED-07DC-4A11-8D7F-57B35C25682E}" styleName="Style moyen 1 - Accentuation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C083E6E3-FA7D-4D7B-A595-EF9225AFEA82}" styleName="Style léger 1 - Accentuation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1076" autoAdjust="0"/>
    <p:restoredTop sz="85327" autoAdjust="0"/>
  </p:normalViewPr>
  <p:slideViewPr>
    <p:cSldViewPr>
      <p:cViewPr varScale="1">
        <p:scale>
          <a:sx n="105" d="100"/>
          <a:sy n="105" d="100"/>
        </p:scale>
        <p:origin x="1080" y="10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93" d="100"/>
          <a:sy n="93" d="100"/>
        </p:scale>
        <p:origin x="-3774" y="-96"/>
      </p:cViewPr>
      <p:guideLst>
        <p:guide orient="horz" pos="3133"/>
        <p:guide pos="214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handoutMaster" Target="handoutMasters/handoutMaster1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20" Type="http://schemas.openxmlformats.org/officeDocument/2006/relationships/slide" Target="slides/slide10.xml"/><Relationship Id="rId41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ov.dom\developpement\AFFAIRES\SEINE%20MARITIME\11%20-%20AUDITIONS\OLD\Sch&#233;mas%20Seine-Maritime%20v3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OP!$M$13:$M$15</c:f>
              <c:strCache>
                <c:ptCount val="1"/>
                <c:pt idx="0">
                  <c:v>Opérateurs alternatifs Numericable-SFR Orange</c:v>
                </c:pt>
              </c:strCache>
            </c:strRef>
          </c:tx>
          <c:explosion val="13"/>
          <c:dPt>
            <c:idx val="0"/>
            <c:bubble3D val="0"/>
            <c:explosion val="0"/>
            <c:extLst>
              <c:ext xmlns:c16="http://schemas.microsoft.com/office/drawing/2014/chart" uri="{C3380CC4-5D6E-409C-BE32-E72D297353CC}">
                <c16:uniqueId val="{00000000-1A4E-43EE-A6DB-E4F13E6C8340}"/>
              </c:ext>
            </c:extLst>
          </c:dPt>
          <c:dPt>
            <c:idx val="1"/>
            <c:bubble3D val="0"/>
            <c:explosion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2-1A4E-43EE-A6DB-E4F13E6C8340}"/>
              </c:ext>
            </c:extLst>
          </c:dPt>
          <c:dPt>
            <c:idx val="2"/>
            <c:bubble3D val="0"/>
            <c:explosion val="1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4-1A4E-43EE-A6DB-E4F13E6C8340}"/>
              </c:ext>
            </c:extLst>
          </c:dPt>
          <c:dLbls>
            <c:dLbl>
              <c:idx val="0"/>
              <c:layout>
                <c:manualLayout>
                  <c:x val="-0.11248466355134457"/>
                  <c:y val="-5.554712900404186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1A4E-43EE-A6DB-E4F13E6C8340}"/>
                </c:ext>
              </c:extLst>
            </c:dLbl>
            <c:dLbl>
              <c:idx val="1"/>
              <c:layout>
                <c:manualLayout>
                  <c:x val="5.7128933196352809E-2"/>
                  <c:y val="-0.1462513153934234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1A4E-43EE-A6DB-E4F13E6C8340}"/>
                </c:ext>
              </c:extLst>
            </c:dLbl>
            <c:dLbl>
              <c:idx val="2"/>
              <c:layout>
                <c:manualLayout>
                  <c:x val="0.11131948365849484"/>
                  <c:y val="8.887200085715062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1A4E-43EE-A6DB-E4F13E6C834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/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OP!$M$13:$M$15</c:f>
              <c:strCache>
                <c:ptCount val="3"/>
                <c:pt idx="0">
                  <c:v>Opérateurs alternatifs</c:v>
                </c:pt>
                <c:pt idx="1">
                  <c:v>Numericable-SFR</c:v>
                </c:pt>
                <c:pt idx="2">
                  <c:v>Orange</c:v>
                </c:pt>
              </c:strCache>
            </c:strRef>
          </c:cat>
          <c:val>
            <c:numRef>
              <c:f>OP!$L$13:$L$15</c:f>
              <c:numCache>
                <c:formatCode>General</c:formatCode>
                <c:ptCount val="3"/>
                <c:pt idx="0">
                  <c:v>5288</c:v>
                </c:pt>
                <c:pt idx="1">
                  <c:v>1657</c:v>
                </c:pt>
                <c:pt idx="2">
                  <c:v>3922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1A4E-43EE-A6DB-E4F13E6C83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100" cy="496968"/>
          </a:xfrm>
          <a:prstGeom prst="rect">
            <a:avLst/>
          </a:prstGeom>
        </p:spPr>
        <p:txBody>
          <a:bodyPr vert="horz" lIns="90995" tIns="45498" rIns="90995" bIns="45498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54929" y="0"/>
            <a:ext cx="2949100" cy="496968"/>
          </a:xfrm>
          <a:prstGeom prst="rect">
            <a:avLst/>
          </a:prstGeom>
        </p:spPr>
        <p:txBody>
          <a:bodyPr vert="horz" lIns="90995" tIns="45498" rIns="90995" bIns="45498" rtlCol="0"/>
          <a:lstStyle>
            <a:lvl1pPr algn="r">
              <a:defRPr sz="1200"/>
            </a:lvl1pPr>
          </a:lstStyle>
          <a:p>
            <a:fld id="{9B1912FB-7823-48E7-ACBD-9769459CBED5}" type="datetimeFigureOut">
              <a:rPr lang="fr-FR" smtClean="0"/>
              <a:t>28/09/2018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1" y="9445547"/>
            <a:ext cx="2949100" cy="496967"/>
          </a:xfrm>
          <a:prstGeom prst="rect">
            <a:avLst/>
          </a:prstGeom>
        </p:spPr>
        <p:txBody>
          <a:bodyPr vert="horz" lIns="90995" tIns="45498" rIns="90995" bIns="45498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54929" y="9445547"/>
            <a:ext cx="2949100" cy="496967"/>
          </a:xfrm>
          <a:prstGeom prst="rect">
            <a:avLst/>
          </a:prstGeom>
        </p:spPr>
        <p:txBody>
          <a:bodyPr vert="horz" lIns="90995" tIns="45498" rIns="90995" bIns="45498" rtlCol="0" anchor="b"/>
          <a:lstStyle>
            <a:lvl1pPr algn="r">
              <a:defRPr sz="1200"/>
            </a:lvl1pPr>
          </a:lstStyle>
          <a:p>
            <a:fld id="{7A12C0EA-425C-42C1-A8DF-F494FFDBE4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59114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100" cy="496968"/>
          </a:xfrm>
          <a:prstGeom prst="rect">
            <a:avLst/>
          </a:prstGeom>
        </p:spPr>
        <p:txBody>
          <a:bodyPr vert="horz" lIns="90995" tIns="45498" rIns="90995" bIns="45498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4929" y="0"/>
            <a:ext cx="2949100" cy="496968"/>
          </a:xfrm>
          <a:prstGeom prst="rect">
            <a:avLst/>
          </a:prstGeom>
        </p:spPr>
        <p:txBody>
          <a:bodyPr vert="horz" lIns="90995" tIns="45498" rIns="90995" bIns="45498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217F44E-AD7E-42D4-9464-60CF51CEBCBE}" type="datetimeFigureOut">
              <a:rPr lang="fr-FR"/>
              <a:pPr>
                <a:defRPr/>
              </a:pPr>
              <a:t>28/09/2018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709613" y="744538"/>
            <a:ext cx="5386387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95" tIns="45498" rIns="90995" bIns="45498" rtlCol="0" anchor="ctr"/>
          <a:lstStyle/>
          <a:p>
            <a:pPr lvl="0"/>
            <a:endParaRPr lang="fr-FR" noProof="0" dirty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0562" y="4723567"/>
            <a:ext cx="5444490" cy="4474289"/>
          </a:xfrm>
          <a:prstGeom prst="rect">
            <a:avLst/>
          </a:prstGeom>
        </p:spPr>
        <p:txBody>
          <a:bodyPr vert="horz" lIns="90995" tIns="45498" rIns="90995" bIns="45498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1" y="9445547"/>
            <a:ext cx="2949100" cy="496967"/>
          </a:xfrm>
          <a:prstGeom prst="rect">
            <a:avLst/>
          </a:prstGeom>
        </p:spPr>
        <p:txBody>
          <a:bodyPr vert="horz" lIns="90995" tIns="45498" rIns="90995" bIns="45498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4929" y="9445547"/>
            <a:ext cx="2949100" cy="496967"/>
          </a:xfrm>
          <a:prstGeom prst="rect">
            <a:avLst/>
          </a:prstGeom>
        </p:spPr>
        <p:txBody>
          <a:bodyPr vert="horz" lIns="90995" tIns="45498" rIns="90995" bIns="45498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3A4A6D91-AA37-4F21-A340-693C946D86BA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9379777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678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08653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9313909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7047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Situation de début de mandat</a:t>
            </a:r>
          </a:p>
          <a:p>
            <a:r>
              <a:rPr lang="fr-FR" dirty="0" smtClean="0"/>
              <a:t>Conventions signées en 2013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671910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Carence SFR</a:t>
            </a:r>
          </a:p>
          <a:p>
            <a:r>
              <a:rPr lang="fr-FR" dirty="0" smtClean="0"/>
              <a:t>Engagement des mandats de Maire et de Président respecté : la fibre avant 2020</a:t>
            </a:r>
            <a:endParaRPr lang="fr-FR" baseline="0" dirty="0" smtClean="0"/>
          </a:p>
          <a:p>
            <a:endParaRPr lang="fr-F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9227465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991F7-CC9E-442B-8E39-9E4EFC4EB191}" type="slidenum">
              <a:rPr lang="fr-FR" smtClean="0">
                <a:solidFill>
                  <a:prstClr val="black"/>
                </a:solidFill>
              </a:rPr>
              <a:pPr/>
              <a:t>8</a:t>
            </a:fld>
            <a:endParaRPr lang="fr-F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1638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991F7-CC9E-442B-8E39-9E4EFC4EB191}" type="slidenum">
              <a:rPr lang="fr-FR" smtClean="0">
                <a:solidFill>
                  <a:prstClr val="black"/>
                </a:solidFill>
              </a:rPr>
              <a:pPr/>
              <a:t>10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8270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8191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88359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Toute la commune en une fois</a:t>
            </a:r>
          </a:p>
          <a:p>
            <a:r>
              <a:rPr lang="fr-FR" dirty="0" smtClean="0"/>
              <a:t>Démarrage des études</a:t>
            </a:r>
          </a:p>
          <a:p>
            <a:r>
              <a:rPr lang="fr-FR" dirty="0" smtClean="0"/>
              <a:t>Situation</a:t>
            </a:r>
            <a:r>
              <a:rPr lang="fr-FR" baseline="0" dirty="0" smtClean="0"/>
              <a:t> du NRO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251354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1167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Partie la plus longue du déploiement</a:t>
            </a:r>
          </a:p>
          <a:p>
            <a:r>
              <a:rPr lang="fr-FR" dirty="0" smtClean="0"/>
              <a:t>Responsabilité exclusive d’Orange et de son prestataire</a:t>
            </a:r>
          </a:p>
          <a:p>
            <a:r>
              <a:rPr lang="fr-FR" dirty="0" smtClean="0"/>
              <a:t>Au cas par cas pour chaque habitation</a:t>
            </a:r>
          </a:p>
          <a:p>
            <a:r>
              <a:rPr lang="fr-FR" dirty="0" smtClean="0"/>
              <a:t>Tous les locaux, professionnels comme particuliers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770840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La majeure partie de Péronne </a:t>
            </a:r>
          </a:p>
          <a:p>
            <a:r>
              <a:rPr lang="fr-FR" dirty="0" smtClean="0"/>
              <a:t>Transparent</a:t>
            </a:r>
            <a:r>
              <a:rPr lang="fr-FR" baseline="0" dirty="0" smtClean="0"/>
              <a:t> pour les habitants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2231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Transparent pour les habitants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954118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Nécessite la signature d’une convention</a:t>
            </a:r>
          </a:p>
          <a:p>
            <a:r>
              <a:rPr lang="fr-FR" dirty="0" smtClean="0"/>
              <a:t>Servitude de droit pour le passage de câbles</a:t>
            </a:r>
          </a:p>
        </p:txBody>
      </p:sp>
    </p:spTree>
    <p:extLst>
      <p:ext uri="{BB962C8B-B14F-4D97-AF65-F5344CB8AC3E}">
        <p14:creationId xmlns:p14="http://schemas.microsoft.com/office/powerpoint/2010/main" val="11251213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/>
              <a:t>1 boîtier pour 6 à 10 maisons</a:t>
            </a:r>
          </a:p>
          <a:p>
            <a:r>
              <a:rPr lang="fr-FR" dirty="0" smtClean="0"/>
              <a:t>La pose du boîtier signifie « raccordable » : le </a:t>
            </a:r>
            <a:r>
              <a:rPr lang="fr-FR" dirty="0" err="1" smtClean="0"/>
              <a:t>déployeur</a:t>
            </a:r>
            <a:r>
              <a:rPr lang="fr-FR" dirty="0" smtClean="0"/>
              <a:t> a terminé son travail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767998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3 immeubles à Péronne</a:t>
            </a:r>
          </a:p>
          <a:p>
            <a:r>
              <a:rPr lang="fr-FR" dirty="0" smtClean="0"/>
              <a:t>Nécessite une AG du syndic</a:t>
            </a:r>
          </a:p>
          <a:p>
            <a:r>
              <a:rPr lang="fr-FR" dirty="0" smtClean="0"/>
              <a:t>Depuis le 7/10/2016,</a:t>
            </a:r>
            <a:r>
              <a:rPr lang="fr-FR" baseline="0" dirty="0" smtClean="0"/>
              <a:t> le syndic ne peut s’opposer au fibrage de l’immeuble si un occupant souhaite la fibre</a:t>
            </a:r>
          </a:p>
        </p:txBody>
      </p:sp>
    </p:spTree>
    <p:extLst>
      <p:ext uri="{BB962C8B-B14F-4D97-AF65-F5344CB8AC3E}">
        <p14:creationId xmlns:p14="http://schemas.microsoft.com/office/powerpoint/2010/main" val="574681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baseline="0" dirty="0" smtClean="0"/>
              <a:t>Gratuité du fibrage – à la charge de l’opérateur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baseline="0" dirty="0" smtClean="0"/>
              <a:t>Prise de rdv avec le prestataire</a:t>
            </a:r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247127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Depuis le boîtier jusque l’intérieur du logement</a:t>
            </a:r>
          </a:p>
          <a:p>
            <a:r>
              <a:rPr lang="fr-FR" dirty="0" smtClean="0"/>
              <a:t>Responsabilité du propriétaire sur les parties privatives (intérieur du logement, jardin, </a:t>
            </a:r>
            <a:r>
              <a:rPr lang="fr-FR" dirty="0" err="1" smtClean="0"/>
              <a:t>etc</a:t>
            </a:r>
            <a:r>
              <a:rPr lang="fr-FR" dirty="0" smtClean="0"/>
              <a:t>)</a:t>
            </a:r>
          </a:p>
          <a:p>
            <a:r>
              <a:rPr lang="fr-FR" dirty="0" smtClean="0"/>
              <a:t>Prévoir le chemin du câble dans la partie privée pour simplifier</a:t>
            </a:r>
            <a:r>
              <a:rPr lang="fr-FR" baseline="0" dirty="0" smtClean="0"/>
              <a:t> la construction de la prise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674201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On ne touche pas au cuivre</a:t>
            </a:r>
          </a:p>
          <a:p>
            <a:r>
              <a:rPr lang="fr-FR" dirty="0" smtClean="0"/>
              <a:t>La prise est utilisable par tout FAI qui en fait le choix</a:t>
            </a:r>
          </a:p>
          <a:p>
            <a:r>
              <a:rPr lang="fr-FR" dirty="0" smtClean="0"/>
              <a:t>Tous les FAI ne décident pas de vendre</a:t>
            </a:r>
            <a:r>
              <a:rPr lang="fr-FR" baseline="0" dirty="0" smtClean="0"/>
              <a:t> tout de suite</a:t>
            </a:r>
          </a:p>
          <a:p>
            <a:r>
              <a:rPr lang="fr-FR" baseline="0" dirty="0" smtClean="0"/>
              <a:t>Reseaux.orange.fr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695185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13094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90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ti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5.jpe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6.jpeg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tif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15.jpe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16.jpeg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tif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15.jpeg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16.jpeg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ébut diaporam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029" y="1340768"/>
            <a:ext cx="3632312" cy="4356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25730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 diapo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046" y="3044187"/>
            <a:ext cx="1484387" cy="1782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probert\Pictures\POWERPOINT ADRESSE.jp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333" y="5085183"/>
            <a:ext cx="2563812" cy="1262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07367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200472" y="6165304"/>
            <a:ext cx="23114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600" b="1">
                <a:solidFill>
                  <a:schemeClr val="tx2"/>
                </a:solidFill>
                <a:latin typeface="+mj-lt"/>
              </a:defRPr>
            </a:lvl1pPr>
          </a:lstStyle>
          <a:p>
            <a:pPr>
              <a:defRPr/>
            </a:pPr>
            <a:fld id="{DBCA430C-6308-4D1D-BBAC-7510B3CF0A0D}" type="slidenum">
              <a:rPr lang="fr-FR" smtClean="0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224835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59"/>
          <p:cNvSpPr>
            <a:spLocks noGrp="1" noChangeArrowheads="1"/>
          </p:cNvSpPr>
          <p:nvPr>
            <p:ph type="ftr" sz="quarter" idx="10"/>
          </p:nvPr>
        </p:nvSpPr>
        <p:spPr>
          <a:xfrm>
            <a:off x="1095508" y="6407150"/>
            <a:ext cx="2694913" cy="2174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Zone AMII </a:t>
            </a:r>
            <a:r>
              <a:rPr lang="de-DE" err="1">
                <a:solidFill>
                  <a:srgbClr val="000000"/>
                </a:solidFill>
              </a:rPr>
              <a:t>Alsace</a:t>
            </a:r>
            <a:r>
              <a:rPr lang="de-DE">
                <a:solidFill>
                  <a:srgbClr val="000000"/>
                </a:solidFill>
              </a:rPr>
              <a:t> </a:t>
            </a:r>
            <a:r>
              <a:rPr lang="de-DE" smtClean="0">
                <a:solidFill>
                  <a:srgbClr val="000000"/>
                </a:solidFill>
              </a:rPr>
              <a:t>Mittelhausbergen </a:t>
            </a:r>
            <a:r>
              <a:rPr lang="de-DE" err="1">
                <a:solidFill>
                  <a:srgbClr val="000000"/>
                </a:solidFill>
              </a:rPr>
              <a:t>lot</a:t>
            </a:r>
            <a:r>
              <a:rPr lang="de-DE">
                <a:solidFill>
                  <a:srgbClr val="000000"/>
                </a:solidFill>
              </a:rPr>
              <a:t> 1</a:t>
            </a:r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239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7"/>
          <p:cNvSpPr>
            <a:spLocks noGrp="1"/>
          </p:cNvSpPr>
          <p:nvPr>
            <p:ph type="body" sz="quarter" idx="10" hasCustomPrompt="1"/>
          </p:nvPr>
        </p:nvSpPr>
        <p:spPr>
          <a:xfrm>
            <a:off x="380492" y="2826585"/>
            <a:ext cx="9145016" cy="432048"/>
          </a:xfrm>
          <a:prstGeom prst="rect">
            <a:avLst/>
          </a:prstGeom>
        </p:spPr>
        <p:txBody>
          <a:bodyPr/>
          <a:lstStyle>
            <a:lvl1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600" b="1" baseline="0">
                <a:solidFill>
                  <a:schemeClr val="tx1"/>
                </a:solidFill>
                <a:latin typeface="Futura Bold"/>
              </a:defRPr>
            </a:lvl1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r-FR" dirty="0" smtClean="0"/>
              <a:t>TITRE DE LA PRESENTATION</a:t>
            </a:r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7931249" cy="708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Espace réservé du texte 16"/>
          <p:cNvSpPr>
            <a:spLocks noGrp="1"/>
          </p:cNvSpPr>
          <p:nvPr>
            <p:ph type="body" sz="quarter" idx="12" hasCustomPrompt="1"/>
          </p:nvPr>
        </p:nvSpPr>
        <p:spPr>
          <a:xfrm>
            <a:off x="200472" y="221490"/>
            <a:ext cx="6911975" cy="265847"/>
          </a:xfrm>
          <a:prstGeom prst="rect">
            <a:avLst/>
          </a:prstGeom>
        </p:spPr>
        <p:txBody>
          <a:bodyPr/>
          <a:lstStyle>
            <a:lvl1pPr>
              <a:defRPr sz="1000" b="1" cap="all" baseline="0">
                <a:solidFill>
                  <a:schemeClr val="bg1"/>
                </a:solidFill>
                <a:latin typeface="Futura Bold" panose="020B0800000000000000" pitchFamily="34" charset="0"/>
              </a:defRPr>
            </a:lvl1pPr>
          </a:lstStyle>
          <a:p>
            <a:r>
              <a:rPr lang="fr-FR" sz="1000" dirty="0" smtClean="0">
                <a:solidFill>
                  <a:schemeClr val="bg1"/>
                </a:solidFill>
                <a:latin typeface="Futura Bold"/>
                <a:cs typeface="Futura Bold"/>
              </a:rPr>
              <a:t>INTITULÉ DU OU DES PÔLES IMPLIQUÉS</a:t>
            </a:r>
            <a:endParaRPr lang="fr-FR" sz="1000" dirty="0">
              <a:solidFill>
                <a:schemeClr val="bg1"/>
              </a:solidFill>
              <a:latin typeface="Futura Bold"/>
              <a:cs typeface="Futura Bold"/>
            </a:endParaRP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>
          <a:xfrm>
            <a:off x="344488" y="3501008"/>
            <a:ext cx="9217025" cy="2016125"/>
          </a:xfrm>
          <a:prstGeom prst="rect">
            <a:avLst/>
          </a:prstGeom>
        </p:spPr>
        <p:txBody>
          <a:bodyPr/>
          <a:lstStyle>
            <a:lvl1pPr algn="ctr">
              <a:defRPr sz="1800">
                <a:solidFill>
                  <a:schemeClr val="tx1"/>
                </a:solidFill>
                <a:latin typeface="+mn-lt"/>
              </a:defRPr>
            </a:lvl1pPr>
            <a:lvl2pPr algn="ctr">
              <a:defRPr sz="1800">
                <a:solidFill>
                  <a:schemeClr val="tx1"/>
                </a:solidFill>
                <a:latin typeface="+mn-lt"/>
              </a:defRPr>
            </a:lvl2pPr>
            <a:lvl3pPr algn="ctr">
              <a:defRPr sz="1800">
                <a:solidFill>
                  <a:schemeClr val="tx1"/>
                </a:solidFill>
                <a:latin typeface="+mn-lt"/>
              </a:defRPr>
            </a:lvl3pPr>
            <a:lvl4pPr algn="ctr">
              <a:defRPr sz="1800">
                <a:solidFill>
                  <a:schemeClr val="tx1"/>
                </a:solidFill>
                <a:latin typeface="+mn-lt"/>
              </a:defRPr>
            </a:lvl4pPr>
            <a:lvl5pPr algn="ctr">
              <a:defRPr sz="1800"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6" name="Espace réservé du numéro de diapositive 5"/>
          <p:cNvSpPr>
            <a:spLocks noGrp="1"/>
          </p:cNvSpPr>
          <p:nvPr>
            <p:ph type="sldNum" sz="quarter" idx="14"/>
          </p:nvPr>
        </p:nvSpPr>
        <p:spPr>
          <a:xfrm>
            <a:off x="200472" y="6165304"/>
            <a:ext cx="23114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600" b="1">
                <a:solidFill>
                  <a:schemeClr val="tx2"/>
                </a:solidFill>
                <a:latin typeface="+mj-lt"/>
              </a:defRPr>
            </a:lvl1pPr>
          </a:lstStyle>
          <a:p>
            <a:pPr>
              <a:defRPr/>
            </a:pPr>
            <a:fld id="{5B72468C-60B8-432D-9B77-380600A86207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‹N°›</a:t>
            </a:fld>
            <a:endParaRPr lang="fr-FR" dirty="0">
              <a:solidFill>
                <a:srgbClr val="2C2C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50860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8504" y="980728"/>
            <a:ext cx="8928000" cy="576064"/>
          </a:xfrm>
          <a:prstGeom prst="rect">
            <a:avLst/>
          </a:prstGeom>
        </p:spPr>
        <p:txBody>
          <a:bodyPr bIns="0" anchor="b"/>
          <a:lstStyle>
            <a:lvl1pPr>
              <a:lnSpc>
                <a:spcPts val="3600"/>
              </a:lnSpc>
              <a:defRPr sz="2000" cap="all" baseline="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200472" y="6165304"/>
            <a:ext cx="23114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600" b="1">
                <a:solidFill>
                  <a:schemeClr val="tx2"/>
                </a:solidFill>
                <a:latin typeface="+mj-lt"/>
              </a:defRPr>
            </a:lvl1pPr>
          </a:lstStyle>
          <a:p>
            <a:pPr>
              <a:defRPr/>
            </a:pPr>
            <a:fld id="{5B72468C-60B8-432D-9B77-380600A86207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‹N°›</a:t>
            </a:fld>
            <a:endParaRPr lang="fr-FR" dirty="0">
              <a:solidFill>
                <a:srgbClr val="2C2C2C"/>
              </a:solidFill>
            </a:endParaRP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6"/>
          </p:nvPr>
        </p:nvSpPr>
        <p:spPr>
          <a:xfrm>
            <a:off x="488504" y="1484784"/>
            <a:ext cx="8928422" cy="648000"/>
          </a:xfrm>
          <a:prstGeom prst="rect">
            <a:avLst/>
          </a:prstGeom>
        </p:spPr>
        <p:txBody>
          <a:bodyPr/>
          <a:lstStyle>
            <a:lvl1pPr algn="ctr">
              <a:defRPr sz="20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12" name="Espace réservé du texte 3"/>
          <p:cNvSpPr>
            <a:spLocks noGrp="1"/>
          </p:cNvSpPr>
          <p:nvPr>
            <p:ph type="body" sz="quarter" idx="18"/>
          </p:nvPr>
        </p:nvSpPr>
        <p:spPr>
          <a:xfrm>
            <a:off x="488504" y="2204864"/>
            <a:ext cx="8928992" cy="3888258"/>
          </a:xfrm>
          <a:prstGeom prst="rect">
            <a:avLst/>
          </a:prstGeom>
        </p:spPr>
        <p:txBody>
          <a:bodyPr/>
          <a:lstStyle>
            <a:lvl1pPr marL="0" indent="0" algn="ctr">
              <a:defRPr sz="1800">
                <a:solidFill>
                  <a:schemeClr val="accent1"/>
                </a:solidFill>
              </a:defRPr>
            </a:lvl1pPr>
            <a:lvl2pPr marL="361950" indent="-352425" algn="ctr">
              <a:buClr>
                <a:schemeClr val="tx2"/>
              </a:buClr>
              <a:buFont typeface="Wingdings 3" pitchFamily="18" charset="2"/>
              <a:buChar char=""/>
              <a:defRPr sz="1800">
                <a:latin typeface="+mn-lt"/>
              </a:defRPr>
            </a:lvl2pPr>
            <a:lvl3pPr marL="539750" indent="-228600" algn="ctr">
              <a:buClr>
                <a:schemeClr val="tx2"/>
              </a:buClr>
              <a:buFont typeface="Wingdings" pitchFamily="2" charset="2"/>
              <a:buChar char="§"/>
              <a:defRPr sz="1800">
                <a:latin typeface="+mn-lt"/>
              </a:defRPr>
            </a:lvl3pPr>
            <a:lvl4pPr algn="ctr">
              <a:defRPr sz="1600">
                <a:latin typeface="+mn-lt"/>
              </a:defRPr>
            </a:lvl4pPr>
            <a:lvl5pPr algn="ctr">
              <a:defRPr sz="1600">
                <a:latin typeface="+mn-lt"/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413291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ce réservé du texte 3"/>
          <p:cNvSpPr>
            <a:spLocks noGrp="1"/>
          </p:cNvSpPr>
          <p:nvPr>
            <p:ph type="body" sz="quarter" idx="18"/>
          </p:nvPr>
        </p:nvSpPr>
        <p:spPr>
          <a:xfrm>
            <a:off x="488504" y="2204864"/>
            <a:ext cx="4392488" cy="3888258"/>
          </a:xfrm>
          <a:prstGeom prst="rect">
            <a:avLst/>
          </a:prstGeom>
        </p:spPr>
        <p:txBody>
          <a:bodyPr/>
          <a:lstStyle>
            <a:lvl1pPr marL="0" indent="0">
              <a:defRPr sz="1800">
                <a:solidFill>
                  <a:schemeClr val="accent1"/>
                </a:solidFill>
              </a:defRPr>
            </a:lvl1pPr>
            <a:lvl2pPr marL="361950" indent="-352425">
              <a:buClr>
                <a:schemeClr val="tx2"/>
              </a:buClr>
              <a:buFont typeface="Wingdings 3" pitchFamily="18" charset="2"/>
              <a:buChar char=""/>
              <a:defRPr sz="1800">
                <a:latin typeface="+mn-lt"/>
              </a:defRPr>
            </a:lvl2pPr>
            <a:lvl3pPr marL="539750" indent="-228600">
              <a:buClr>
                <a:schemeClr val="tx2"/>
              </a:buClr>
              <a:buFont typeface="Wingdings" pitchFamily="2" charset="2"/>
              <a:buChar char="§"/>
              <a:defRPr sz="1800">
                <a:latin typeface="+mn-lt"/>
              </a:defRPr>
            </a:lvl3pPr>
            <a:lvl4pPr>
              <a:defRPr sz="18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Titre 1"/>
          <p:cNvSpPr>
            <a:spLocks noGrp="1"/>
          </p:cNvSpPr>
          <p:nvPr>
            <p:ph type="title"/>
          </p:nvPr>
        </p:nvSpPr>
        <p:spPr>
          <a:xfrm>
            <a:off x="488504" y="980728"/>
            <a:ext cx="8928000" cy="576064"/>
          </a:xfrm>
          <a:prstGeom prst="rect">
            <a:avLst/>
          </a:prstGeom>
        </p:spPr>
        <p:txBody>
          <a:bodyPr bIns="0" anchor="b"/>
          <a:lstStyle>
            <a:lvl1pPr>
              <a:lnSpc>
                <a:spcPts val="3600"/>
              </a:lnSpc>
              <a:defRPr sz="2000" cap="all" baseline="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9" name="Espace réservé du texte 7"/>
          <p:cNvSpPr>
            <a:spLocks noGrp="1"/>
          </p:cNvSpPr>
          <p:nvPr>
            <p:ph type="body" sz="quarter" idx="16"/>
          </p:nvPr>
        </p:nvSpPr>
        <p:spPr>
          <a:xfrm>
            <a:off x="488504" y="1484784"/>
            <a:ext cx="8928422" cy="648000"/>
          </a:xfrm>
          <a:prstGeom prst="rect">
            <a:avLst/>
          </a:prstGeom>
        </p:spPr>
        <p:txBody>
          <a:bodyPr/>
          <a:lstStyle>
            <a:lvl1pPr algn="ctr">
              <a:defRPr sz="20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9"/>
          </p:nvPr>
        </p:nvSpPr>
        <p:spPr>
          <a:xfrm>
            <a:off x="4953000" y="2205038"/>
            <a:ext cx="4464496" cy="3888258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accent1"/>
                </a:solidFill>
                <a:latin typeface="+mn-lt"/>
              </a:defRPr>
            </a:lvl1pPr>
            <a:lvl2pPr marL="266700" indent="-258763">
              <a:buClr>
                <a:schemeClr val="tx2"/>
              </a:buClr>
              <a:buFont typeface="Wingdings 3" pitchFamily="18" charset="2"/>
              <a:buChar char=""/>
              <a:defRPr sz="1800">
                <a:latin typeface="+mn-lt"/>
              </a:defRPr>
            </a:lvl2pPr>
            <a:lvl3pPr marL="539750" indent="-228600">
              <a:buClr>
                <a:schemeClr val="tx2"/>
              </a:buClr>
              <a:buFont typeface="Wingdings" pitchFamily="2" charset="2"/>
              <a:buChar char="§"/>
              <a:defRPr sz="1800">
                <a:latin typeface="+mn-lt"/>
              </a:defRPr>
            </a:lvl3pPr>
            <a:lvl4pPr>
              <a:defRPr sz="18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6" name="Espace réservé du numéro de diapositive 5"/>
          <p:cNvSpPr txBox="1">
            <a:spLocks/>
          </p:cNvSpPr>
          <p:nvPr userDrawn="1"/>
        </p:nvSpPr>
        <p:spPr>
          <a:xfrm>
            <a:off x="200472" y="6162267"/>
            <a:ext cx="2311400" cy="365125"/>
          </a:xfrm>
          <a:prstGeom prst="rect">
            <a:avLst/>
          </a:prstGeom>
        </p:spPr>
        <p:txBody>
          <a:bodyPr/>
          <a:lstStyle>
            <a:defPPr>
              <a:defRPr lang="fr-FR"/>
            </a:defPPr>
            <a:lvl1pPr algn="l" rtl="0" fontAlgn="auto">
              <a:spcBef>
                <a:spcPts val="0"/>
              </a:spcBef>
              <a:spcAft>
                <a:spcPts val="0"/>
              </a:spcAft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D03EAC2A-3E7E-4363-B3A9-4E2950CB9CD3}" type="slidenum">
              <a:rPr lang="fr-FR" smtClean="0">
                <a:solidFill>
                  <a:srgbClr val="2C2C2C"/>
                </a:solidFill>
                <a:latin typeface="Futura Bold"/>
              </a:rPr>
              <a:pPr>
                <a:defRPr/>
              </a:pPr>
              <a:t>‹N°›</a:t>
            </a:fld>
            <a:endParaRPr lang="fr-FR" dirty="0">
              <a:solidFill>
                <a:srgbClr val="2C2C2C"/>
              </a:solidFill>
              <a:latin typeface="Futura Bold"/>
            </a:endParaRPr>
          </a:p>
        </p:txBody>
      </p:sp>
    </p:spTree>
    <p:extLst>
      <p:ext uri="{BB962C8B-B14F-4D97-AF65-F5344CB8AC3E}">
        <p14:creationId xmlns:p14="http://schemas.microsoft.com/office/powerpoint/2010/main" val="14014070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200472" y="6165304"/>
            <a:ext cx="23114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600" b="1">
                <a:solidFill>
                  <a:schemeClr val="tx2"/>
                </a:solidFill>
                <a:latin typeface="+mj-lt"/>
              </a:defRPr>
            </a:lvl1pPr>
          </a:lstStyle>
          <a:p>
            <a:pPr>
              <a:defRPr/>
            </a:pPr>
            <a:fld id="{DBCA430C-6308-4D1D-BBAC-7510B3CF0A0D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‹N°›</a:t>
            </a:fld>
            <a:endParaRPr lang="fr-FR" dirty="0">
              <a:solidFill>
                <a:srgbClr val="2C2C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9682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200472" y="6165304"/>
            <a:ext cx="23114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600" b="1">
                <a:solidFill>
                  <a:schemeClr val="tx2"/>
                </a:solidFill>
                <a:latin typeface="+mj-lt"/>
              </a:defRPr>
            </a:lvl1pPr>
          </a:lstStyle>
          <a:p>
            <a:pPr>
              <a:defRPr/>
            </a:pPr>
            <a:fld id="{5B72468C-60B8-432D-9B77-380600A86207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‹N°›</a:t>
            </a:fld>
            <a:endParaRPr lang="fr-FR" dirty="0">
              <a:solidFill>
                <a:srgbClr val="2C2C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2748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60512" y="476672"/>
            <a:ext cx="8856984" cy="4760442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 dirty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28664" y="5805264"/>
            <a:ext cx="5943600" cy="360040"/>
          </a:xfrm>
          <a:prstGeom prst="rect">
            <a:avLst/>
          </a:prstGeom>
        </p:spPr>
        <p:txBody>
          <a:bodyPr/>
          <a:lstStyle>
            <a:lvl1pPr algn="ctr">
              <a:defRPr lang="fr-FR" sz="1800" baseline="0" smtClean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fr-FR" dirty="0" smtClean="0"/>
              <a:t>Modifiez les styles du texte du masque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3"/>
          </p:nvPr>
        </p:nvSpPr>
        <p:spPr>
          <a:xfrm>
            <a:off x="1928664" y="5229200"/>
            <a:ext cx="5976515" cy="575716"/>
          </a:xfrm>
          <a:prstGeom prst="rect">
            <a:avLst/>
          </a:prstGeom>
        </p:spPr>
        <p:txBody>
          <a:bodyPr anchor="b"/>
          <a:lstStyle>
            <a:lvl1pPr algn="ctr">
              <a:defRPr sz="2000" b="1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200472" y="6165304"/>
            <a:ext cx="23114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600" b="1">
                <a:solidFill>
                  <a:schemeClr val="tx2"/>
                </a:solidFill>
                <a:latin typeface="+mj-lt"/>
              </a:defRPr>
            </a:lvl1pPr>
          </a:lstStyle>
          <a:p>
            <a:pPr>
              <a:defRPr/>
            </a:pPr>
            <a:fld id="{00D0A3C1-0F78-42AA-98E3-51F390443AC1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‹N°›</a:t>
            </a:fld>
            <a:endParaRPr lang="fr-FR" dirty="0">
              <a:solidFill>
                <a:srgbClr val="2C2C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093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02386" y="1524699"/>
            <a:ext cx="8420100" cy="2387600"/>
          </a:xfrm>
          <a:noFill/>
        </p:spPr>
        <p:txBody>
          <a:bodyPr/>
          <a:lstStyle>
            <a:lvl1pPr algn="r">
              <a:defRPr lang="en-US" b="1" dirty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r" fontAlgn="auto">
              <a:spcAft>
                <a:spcPts val="0"/>
              </a:spcAft>
              <a:buClrTx/>
              <a:buSzTx/>
              <a:buFontTx/>
              <a:tabLst/>
            </a:pPr>
            <a:r>
              <a:rPr lang="fr-FR" dirty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7731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ou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uv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790" y="0"/>
            <a:ext cx="9888421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470836" y="1529210"/>
            <a:ext cx="5387139" cy="963687"/>
          </a:xfrm>
        </p:spPr>
        <p:txBody>
          <a:bodyPr/>
          <a:lstStyle>
            <a:lvl1pPr algn="r">
              <a:defRPr>
                <a:solidFill>
                  <a:srgbClr val="03458A"/>
                </a:solidFill>
              </a:defRPr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470836" y="2492896"/>
            <a:ext cx="5387139" cy="1752600"/>
          </a:xfrm>
        </p:spPr>
        <p:txBody>
          <a:bodyPr>
            <a:normAutofit/>
          </a:bodyPr>
          <a:lstStyle>
            <a:lvl1pPr marL="0" indent="0" algn="r">
              <a:buNone/>
              <a:defRPr sz="1800">
                <a:solidFill>
                  <a:srgbClr val="49494B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/>
              <a:t>Cliquez pour modifier le style des sous-titres du masque</a:t>
            </a:r>
          </a:p>
        </p:txBody>
      </p:sp>
      <p:pic>
        <p:nvPicPr>
          <p:cNvPr id="8" name="Image 7" descr="logo covage rvb low.jpg"/>
          <p:cNvPicPr>
            <a:picLocks noChangeAspect="1"/>
          </p:cNvPicPr>
          <p:nvPr userDrawn="1"/>
        </p:nvPicPr>
        <p:blipFill>
          <a:blip r:embed="rId3" cstate="print"/>
          <a:srcRect l="1243" t="2851"/>
          <a:stretch>
            <a:fillRect/>
          </a:stretch>
        </p:blipFill>
        <p:spPr>
          <a:xfrm>
            <a:off x="8229364" y="369095"/>
            <a:ext cx="1169298" cy="43010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95851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ou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470836" y="1529210"/>
            <a:ext cx="5387139" cy="963687"/>
          </a:xfrm>
        </p:spPr>
        <p:txBody>
          <a:bodyPr/>
          <a:lstStyle>
            <a:lvl1pPr algn="r">
              <a:defRPr>
                <a:solidFill>
                  <a:srgbClr val="03458A"/>
                </a:solidFill>
              </a:defRPr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470836" y="2492896"/>
            <a:ext cx="5387139" cy="1752600"/>
          </a:xfrm>
        </p:spPr>
        <p:txBody>
          <a:bodyPr>
            <a:normAutofit/>
          </a:bodyPr>
          <a:lstStyle>
            <a:lvl1pPr marL="0" indent="0" algn="r">
              <a:buNone/>
              <a:defRPr sz="1800">
                <a:solidFill>
                  <a:srgbClr val="49494B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/>
              <a:t>Cliquez pour modifier le style des sous-titres du masque</a:t>
            </a:r>
          </a:p>
        </p:txBody>
      </p:sp>
      <p:pic>
        <p:nvPicPr>
          <p:cNvPr id="5" name="Imag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4707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ouv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470836" y="1529210"/>
            <a:ext cx="5387139" cy="963687"/>
          </a:xfrm>
        </p:spPr>
        <p:txBody>
          <a:bodyPr/>
          <a:lstStyle>
            <a:lvl1pPr algn="r">
              <a:defRPr>
                <a:solidFill>
                  <a:srgbClr val="03458A"/>
                </a:solidFill>
              </a:defRPr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470836" y="2492896"/>
            <a:ext cx="5387139" cy="1752600"/>
          </a:xfrm>
        </p:spPr>
        <p:txBody>
          <a:bodyPr>
            <a:normAutofit/>
          </a:bodyPr>
          <a:lstStyle>
            <a:lvl1pPr marL="0" indent="0" algn="r">
              <a:buNone/>
              <a:defRPr sz="1800">
                <a:solidFill>
                  <a:srgbClr val="49494B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/>
              <a:t>Cliquez pour modifier le style des sous-titres du masque</a:t>
            </a:r>
          </a:p>
        </p:txBody>
      </p:sp>
      <p:pic>
        <p:nvPicPr>
          <p:cNvPr id="5" name="Imag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3255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pic>
        <p:nvPicPr>
          <p:cNvPr id="5" name="Imag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1105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pic>
        <p:nvPicPr>
          <p:cNvPr id="3" name="Imag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9368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0965" y="1988840"/>
            <a:ext cx="476973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" name="Espace réservé pour une image  8"/>
          <p:cNvSpPr>
            <a:spLocks noGrp="1"/>
          </p:cNvSpPr>
          <p:nvPr>
            <p:ph type="pic" sz="quarter" idx="14"/>
          </p:nvPr>
        </p:nvSpPr>
        <p:spPr>
          <a:xfrm>
            <a:off x="1327868" y="414908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1" name="Espace réservé pour une image  8"/>
          <p:cNvSpPr>
            <a:spLocks noGrp="1"/>
          </p:cNvSpPr>
          <p:nvPr>
            <p:ph type="pic" sz="quarter" idx="15"/>
          </p:nvPr>
        </p:nvSpPr>
        <p:spPr>
          <a:xfrm>
            <a:off x="1327868" y="198884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2" name="Espace réservé du contenu 3"/>
          <p:cNvSpPr>
            <a:spLocks noGrp="1"/>
          </p:cNvSpPr>
          <p:nvPr>
            <p:ph sz="half" idx="16"/>
          </p:nvPr>
        </p:nvSpPr>
        <p:spPr>
          <a:xfrm>
            <a:off x="4640965" y="4149080"/>
            <a:ext cx="476973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8" name="Titre 1"/>
          <p:cNvSpPr txBox="1">
            <a:spLocks/>
          </p:cNvSpPr>
          <p:nvPr userDrawn="1"/>
        </p:nvSpPr>
        <p:spPr>
          <a:xfrm>
            <a:off x="506506" y="336302"/>
            <a:ext cx="7644849" cy="72494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Arial Narrow" panose="020B0506020202030204" pitchFamily="34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fr-FR" sz="2400" dirty="0">
              <a:solidFill>
                <a:srgbClr val="FFFFFF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1749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0965" y="1988840"/>
            <a:ext cx="476973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" name="Espace réservé pour une image  8"/>
          <p:cNvSpPr>
            <a:spLocks noGrp="1"/>
          </p:cNvSpPr>
          <p:nvPr>
            <p:ph type="pic" sz="quarter" idx="14"/>
          </p:nvPr>
        </p:nvSpPr>
        <p:spPr>
          <a:xfrm>
            <a:off x="1327868" y="414908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1" name="Espace réservé pour une image  8"/>
          <p:cNvSpPr>
            <a:spLocks noGrp="1"/>
          </p:cNvSpPr>
          <p:nvPr>
            <p:ph type="pic" sz="quarter" idx="15"/>
          </p:nvPr>
        </p:nvSpPr>
        <p:spPr>
          <a:xfrm>
            <a:off x="1327868" y="198884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2" name="Espace réservé du contenu 3"/>
          <p:cNvSpPr>
            <a:spLocks noGrp="1"/>
          </p:cNvSpPr>
          <p:nvPr>
            <p:ph sz="half" idx="16"/>
          </p:nvPr>
        </p:nvSpPr>
        <p:spPr>
          <a:xfrm>
            <a:off x="4640965" y="4149080"/>
            <a:ext cx="476973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8" name="Titre 1"/>
          <p:cNvSpPr txBox="1">
            <a:spLocks/>
          </p:cNvSpPr>
          <p:nvPr userDrawn="1"/>
        </p:nvSpPr>
        <p:spPr>
          <a:xfrm>
            <a:off x="506506" y="336302"/>
            <a:ext cx="7644849" cy="72494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Arial Narrow" panose="020B0506020202030204" pitchFamily="34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fr-FR" sz="2400" dirty="0">
              <a:solidFill>
                <a:srgbClr val="FFFFFF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6967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texte 8"/>
          <p:cNvSpPr>
            <a:spLocks noGrp="1"/>
          </p:cNvSpPr>
          <p:nvPr>
            <p:ph type="body" sz="quarter" idx="17"/>
          </p:nvPr>
        </p:nvSpPr>
        <p:spPr>
          <a:xfrm>
            <a:off x="1209014" y="2133600"/>
            <a:ext cx="8189648" cy="2087563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13" name="Espace réservé du contenu 3"/>
          <p:cNvSpPr>
            <a:spLocks noGrp="1"/>
          </p:cNvSpPr>
          <p:nvPr>
            <p:ph sz="half" idx="16"/>
          </p:nvPr>
        </p:nvSpPr>
        <p:spPr>
          <a:xfrm>
            <a:off x="4562957" y="3068960"/>
            <a:ext cx="483570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5" name="Espace réservé du graphique 14"/>
          <p:cNvSpPr>
            <a:spLocks noGrp="1"/>
          </p:cNvSpPr>
          <p:nvPr>
            <p:ph type="chart" sz="quarter" idx="18"/>
          </p:nvPr>
        </p:nvSpPr>
        <p:spPr>
          <a:xfrm>
            <a:off x="1208584" y="3024633"/>
            <a:ext cx="3354024" cy="1800225"/>
          </a:xfr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2255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7" name="Espace réservé du tableau 6"/>
          <p:cNvSpPr>
            <a:spLocks noGrp="1"/>
          </p:cNvSpPr>
          <p:nvPr>
            <p:ph type="tbl" sz="quarter" idx="13"/>
          </p:nvPr>
        </p:nvSpPr>
        <p:spPr>
          <a:xfrm>
            <a:off x="1324520" y="2133601"/>
            <a:ext cx="6943229" cy="3382963"/>
          </a:xfr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1329848" y="1565275"/>
            <a:ext cx="6961269" cy="711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o-FO" dirty="0"/>
          </a:p>
        </p:txBody>
      </p:sp>
      <p:pic>
        <p:nvPicPr>
          <p:cNvPr id="6" name="Imag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3451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lacement illustra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208584" y="1988840"/>
            <a:ext cx="319835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" name="Espace réservé pour une image  8"/>
          <p:cNvSpPr>
            <a:spLocks noGrp="1"/>
          </p:cNvSpPr>
          <p:nvPr>
            <p:ph type="pic" sz="quarter" idx="14"/>
          </p:nvPr>
        </p:nvSpPr>
        <p:spPr>
          <a:xfrm>
            <a:off x="1327868" y="414908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1" name="Espace réservé pour une image  8"/>
          <p:cNvSpPr>
            <a:spLocks noGrp="1"/>
          </p:cNvSpPr>
          <p:nvPr>
            <p:ph type="pic" sz="quarter" idx="15"/>
          </p:nvPr>
        </p:nvSpPr>
        <p:spPr>
          <a:xfrm>
            <a:off x="5031008" y="414908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 dirty="0"/>
          </a:p>
        </p:txBody>
      </p:sp>
      <p:sp>
        <p:nvSpPr>
          <p:cNvPr id="8" name="Espace réservé du contenu 3"/>
          <p:cNvSpPr>
            <a:spLocks noGrp="1"/>
          </p:cNvSpPr>
          <p:nvPr>
            <p:ph sz="half" idx="16"/>
          </p:nvPr>
        </p:nvSpPr>
        <p:spPr>
          <a:xfrm>
            <a:off x="5031009" y="1988840"/>
            <a:ext cx="319835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9284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Narrow" panose="020B05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96E70DE-1395-4FFB-A4A3-5C11F7AB2AFC}" type="datetimeFigureOut">
              <a:rPr lang="fr-FR" smtClean="0">
                <a:solidFill>
                  <a:srgbClr val="FFFFFF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28/09/2018</a:t>
            </a:fld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Narrow" panose="020B05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 dirty="0">
              <a:solidFill>
                <a:srgbClr val="FFFFFF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098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208584" y="2174875"/>
            <a:ext cx="38976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511557" y="2174875"/>
            <a:ext cx="389914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pic>
        <p:nvPicPr>
          <p:cNvPr id="5" name="Imag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6697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age de f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logo covage rvb low.jpg"/>
          <p:cNvPicPr>
            <a:picLocks noChangeAspect="1"/>
          </p:cNvPicPr>
          <p:nvPr userDrawn="1"/>
        </p:nvPicPr>
        <p:blipFill>
          <a:blip r:embed="rId2" cstate="print"/>
          <a:srcRect l="1243" t="2851"/>
          <a:stretch>
            <a:fillRect/>
          </a:stretch>
        </p:blipFill>
        <p:spPr>
          <a:xfrm>
            <a:off x="272480" y="6093297"/>
            <a:ext cx="1169298" cy="430105"/>
          </a:xfrm>
          <a:prstGeom prst="rect">
            <a:avLst/>
          </a:prstGeom>
          <a:ln>
            <a:noFill/>
          </a:ln>
        </p:spPr>
      </p:pic>
      <p:cxnSp>
        <p:nvCxnSpPr>
          <p:cNvPr id="8" name="Connecteur droit 7"/>
          <p:cNvCxnSpPr/>
          <p:nvPr userDrawn="1"/>
        </p:nvCxnSpPr>
        <p:spPr>
          <a:xfrm rot="5400000" flipH="1" flipV="1">
            <a:off x="2546775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marquage_THDZONE_rvb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925495" y="6042721"/>
            <a:ext cx="672412" cy="620688"/>
          </a:xfrm>
          <a:prstGeom prst="rect">
            <a:avLst/>
          </a:prstGeom>
        </p:spPr>
      </p:pic>
      <p:cxnSp>
        <p:nvCxnSpPr>
          <p:cNvPr id="9" name="Connecteur droit 7"/>
          <p:cNvCxnSpPr/>
          <p:nvPr userDrawn="1"/>
        </p:nvCxnSpPr>
        <p:spPr>
          <a:xfrm rot="5400000" flipH="1" flipV="1">
            <a:off x="1220627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39735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_Page de f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9243477" y="6492876"/>
            <a:ext cx="662523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Narrow" panose="020B05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7021639-9DC1-415C-98BB-9DF61244A774}" type="slidenum">
              <a:rPr lang="fr-FR" smtClean="0">
                <a:solidFill>
                  <a:srgbClr val="FFFFFF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‹N°›</a:t>
            </a:fld>
            <a:endParaRPr lang="fr-FR" dirty="0">
              <a:solidFill>
                <a:srgbClr val="FFFFFF"/>
              </a:solidFill>
            </a:endParaRPr>
          </a:p>
        </p:txBody>
      </p:sp>
      <p:pic>
        <p:nvPicPr>
          <p:cNvPr id="5" name="Image 4" descr="logo covage rvb low.jpg"/>
          <p:cNvPicPr>
            <a:picLocks noChangeAspect="1"/>
          </p:cNvPicPr>
          <p:nvPr userDrawn="1"/>
        </p:nvPicPr>
        <p:blipFill>
          <a:blip r:embed="rId2" cstate="print"/>
          <a:srcRect l="1243" t="2851"/>
          <a:stretch>
            <a:fillRect/>
          </a:stretch>
        </p:blipFill>
        <p:spPr>
          <a:xfrm>
            <a:off x="272480" y="6093297"/>
            <a:ext cx="1169298" cy="430105"/>
          </a:xfrm>
          <a:prstGeom prst="rect">
            <a:avLst/>
          </a:prstGeom>
          <a:ln>
            <a:noFill/>
          </a:ln>
        </p:spPr>
      </p:pic>
      <p:cxnSp>
        <p:nvCxnSpPr>
          <p:cNvPr id="7" name="Connecteur droit 6"/>
          <p:cNvCxnSpPr/>
          <p:nvPr userDrawn="1"/>
        </p:nvCxnSpPr>
        <p:spPr>
          <a:xfrm rot="5400000" flipH="1" flipV="1">
            <a:off x="1036255" y="6295628"/>
            <a:ext cx="1124744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/>
          <p:nvPr userDrawn="1"/>
        </p:nvCxnSpPr>
        <p:spPr>
          <a:xfrm rot="5400000" flipH="1" flipV="1">
            <a:off x="2362403" y="6295628"/>
            <a:ext cx="1124744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à coins arrondis 5"/>
          <p:cNvSpPr/>
          <p:nvPr userDrawn="1"/>
        </p:nvSpPr>
        <p:spPr>
          <a:xfrm>
            <a:off x="1520619" y="2695798"/>
            <a:ext cx="2028225" cy="949226"/>
          </a:xfrm>
          <a:prstGeom prst="roundRect">
            <a:avLst/>
          </a:prstGeom>
          <a:gradFill flip="none" rotWithShape="1">
            <a:gsLst>
              <a:gs pos="10000">
                <a:srgbClr val="006FA7"/>
              </a:gs>
              <a:gs pos="78000">
                <a:srgbClr val="0290CB"/>
              </a:gs>
            </a:gsLst>
            <a:lin ang="0" scaled="1"/>
            <a:tileRect/>
          </a:gradFill>
          <a:ln w="19050">
            <a:solidFill>
              <a:srgbClr val="034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fr-FR" sz="1400" b="1" dirty="0">
              <a:solidFill>
                <a:srgbClr val="FFFFFF"/>
              </a:solidFill>
              <a:latin typeface="Arial Narrow" panose="020B050602020203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8534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ni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35"/>
          <a:stretch/>
        </p:blipFill>
        <p:spPr>
          <a:xfrm flipH="1">
            <a:off x="3481667" y="-779929"/>
            <a:ext cx="6424330" cy="7637929"/>
          </a:xfrm>
          <a:prstGeom prst="rect">
            <a:avLst/>
          </a:prstGeom>
        </p:spPr>
      </p:pic>
      <p:pic>
        <p:nvPicPr>
          <p:cNvPr id="4" name="Image 4" descr="logo covage rvb low.jpg"/>
          <p:cNvPicPr>
            <a:picLocks noChangeAspect="1"/>
          </p:cNvPicPr>
          <p:nvPr userDrawn="1"/>
        </p:nvPicPr>
        <p:blipFill>
          <a:blip r:embed="rId3" cstate="print"/>
          <a:srcRect l="1243" t="2851"/>
          <a:stretch>
            <a:fillRect/>
          </a:stretch>
        </p:blipFill>
        <p:spPr>
          <a:xfrm>
            <a:off x="272480" y="6093297"/>
            <a:ext cx="1169298" cy="430105"/>
          </a:xfrm>
          <a:prstGeom prst="rect">
            <a:avLst/>
          </a:prstGeom>
          <a:ln>
            <a:noFill/>
          </a:ln>
        </p:spPr>
      </p:pic>
      <p:cxnSp>
        <p:nvCxnSpPr>
          <p:cNvPr id="5" name="Connecteur droit 7"/>
          <p:cNvCxnSpPr/>
          <p:nvPr userDrawn="1"/>
        </p:nvCxnSpPr>
        <p:spPr>
          <a:xfrm rot="5400000" flipH="1" flipV="1">
            <a:off x="2546775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marquage_THDZONE_rvb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925495" y="6042721"/>
            <a:ext cx="672412" cy="620688"/>
          </a:xfrm>
          <a:prstGeom prst="rect">
            <a:avLst/>
          </a:prstGeom>
        </p:spPr>
      </p:pic>
      <p:cxnSp>
        <p:nvCxnSpPr>
          <p:cNvPr id="7" name="Connecteur droit 7"/>
          <p:cNvCxnSpPr/>
          <p:nvPr userDrawn="1"/>
        </p:nvCxnSpPr>
        <p:spPr>
          <a:xfrm rot="5400000" flipH="1" flipV="1">
            <a:off x="1220627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94105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age de fi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4" descr="logo covage rvb low.jpg"/>
          <p:cNvPicPr>
            <a:picLocks noChangeAspect="1"/>
          </p:cNvPicPr>
          <p:nvPr userDrawn="1"/>
        </p:nvPicPr>
        <p:blipFill>
          <a:blip r:embed="rId2" cstate="print"/>
          <a:srcRect l="1243" t="2851"/>
          <a:stretch>
            <a:fillRect/>
          </a:stretch>
        </p:blipFill>
        <p:spPr>
          <a:xfrm>
            <a:off x="272480" y="6093297"/>
            <a:ext cx="1169298" cy="430105"/>
          </a:xfrm>
          <a:prstGeom prst="rect">
            <a:avLst/>
          </a:prstGeom>
          <a:ln>
            <a:noFill/>
          </a:ln>
        </p:spPr>
      </p:pic>
      <p:cxnSp>
        <p:nvCxnSpPr>
          <p:cNvPr id="5" name="Connecteur droit 7"/>
          <p:cNvCxnSpPr/>
          <p:nvPr userDrawn="1"/>
        </p:nvCxnSpPr>
        <p:spPr>
          <a:xfrm rot="5400000" flipH="1" flipV="1">
            <a:off x="2546775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marquage_THDZONE_rvb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925495" y="6042721"/>
            <a:ext cx="672412" cy="620688"/>
          </a:xfrm>
          <a:prstGeom prst="rect">
            <a:avLst/>
          </a:prstGeom>
        </p:spPr>
      </p:pic>
      <p:cxnSp>
        <p:nvCxnSpPr>
          <p:cNvPr id="7" name="Connecteur droit 7"/>
          <p:cNvCxnSpPr/>
          <p:nvPr userDrawn="1"/>
        </p:nvCxnSpPr>
        <p:spPr>
          <a:xfrm rot="5400000" flipH="1" flipV="1">
            <a:off x="1220627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 7" descr="dos merci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154627" y="1484785"/>
            <a:ext cx="5751373" cy="537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1721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Cou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29984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ou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uv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790" y="0"/>
            <a:ext cx="9888421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470836" y="1529210"/>
            <a:ext cx="5387139" cy="963687"/>
          </a:xfrm>
        </p:spPr>
        <p:txBody>
          <a:bodyPr/>
          <a:lstStyle>
            <a:lvl1pPr algn="r">
              <a:defRPr>
                <a:solidFill>
                  <a:srgbClr val="03458A"/>
                </a:solidFill>
              </a:defRPr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470836" y="2492896"/>
            <a:ext cx="5387139" cy="1752600"/>
          </a:xfrm>
        </p:spPr>
        <p:txBody>
          <a:bodyPr>
            <a:normAutofit/>
          </a:bodyPr>
          <a:lstStyle>
            <a:lvl1pPr marL="0" indent="0" algn="r">
              <a:buNone/>
              <a:defRPr sz="1800">
                <a:solidFill>
                  <a:srgbClr val="49494B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/>
              <a:t>Cliquez pour modifier le style des sous-titres du masque</a:t>
            </a:r>
          </a:p>
        </p:txBody>
      </p:sp>
      <p:pic>
        <p:nvPicPr>
          <p:cNvPr id="8" name="Image 7" descr="logo covage rvb low.jpg"/>
          <p:cNvPicPr>
            <a:picLocks noChangeAspect="1"/>
          </p:cNvPicPr>
          <p:nvPr userDrawn="1"/>
        </p:nvPicPr>
        <p:blipFill>
          <a:blip r:embed="rId3" cstate="print"/>
          <a:srcRect l="1243" t="2851"/>
          <a:stretch>
            <a:fillRect/>
          </a:stretch>
        </p:blipFill>
        <p:spPr>
          <a:xfrm>
            <a:off x="8229364" y="369095"/>
            <a:ext cx="1169298" cy="43010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10637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ou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470836" y="1529210"/>
            <a:ext cx="5387139" cy="963687"/>
          </a:xfrm>
        </p:spPr>
        <p:txBody>
          <a:bodyPr/>
          <a:lstStyle>
            <a:lvl1pPr algn="r">
              <a:defRPr>
                <a:solidFill>
                  <a:srgbClr val="03458A"/>
                </a:solidFill>
              </a:defRPr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470836" y="2492896"/>
            <a:ext cx="5387139" cy="1752600"/>
          </a:xfrm>
        </p:spPr>
        <p:txBody>
          <a:bodyPr>
            <a:normAutofit/>
          </a:bodyPr>
          <a:lstStyle>
            <a:lvl1pPr marL="0" indent="0" algn="r">
              <a:buNone/>
              <a:defRPr sz="1800">
                <a:solidFill>
                  <a:srgbClr val="49494B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/>
              <a:t>Cliquez pour modifier le style des sous-titres du masque</a:t>
            </a:r>
          </a:p>
        </p:txBody>
      </p:sp>
      <p:pic>
        <p:nvPicPr>
          <p:cNvPr id="5" name="Imag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9340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ouv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470836" y="1529210"/>
            <a:ext cx="5387139" cy="963687"/>
          </a:xfrm>
        </p:spPr>
        <p:txBody>
          <a:bodyPr/>
          <a:lstStyle>
            <a:lvl1pPr algn="r">
              <a:defRPr>
                <a:solidFill>
                  <a:srgbClr val="03458A"/>
                </a:solidFill>
              </a:defRPr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470836" y="2492896"/>
            <a:ext cx="5387139" cy="1752600"/>
          </a:xfrm>
        </p:spPr>
        <p:txBody>
          <a:bodyPr>
            <a:normAutofit/>
          </a:bodyPr>
          <a:lstStyle>
            <a:lvl1pPr marL="0" indent="0" algn="r">
              <a:buNone/>
              <a:defRPr sz="1800">
                <a:solidFill>
                  <a:srgbClr val="49494B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/>
              <a:t>Cliquez pour modifier le style des sous-titres du masque</a:t>
            </a:r>
          </a:p>
        </p:txBody>
      </p:sp>
      <p:pic>
        <p:nvPicPr>
          <p:cNvPr id="5" name="Imag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88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pic>
        <p:nvPicPr>
          <p:cNvPr id="5" name="Imag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5333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pic>
        <p:nvPicPr>
          <p:cNvPr id="3" name="Imag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87569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0965" y="1988840"/>
            <a:ext cx="476973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" name="Espace réservé pour une image  8"/>
          <p:cNvSpPr>
            <a:spLocks noGrp="1"/>
          </p:cNvSpPr>
          <p:nvPr>
            <p:ph type="pic" sz="quarter" idx="14"/>
          </p:nvPr>
        </p:nvSpPr>
        <p:spPr>
          <a:xfrm>
            <a:off x="1327868" y="414908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1" name="Espace réservé pour une image  8"/>
          <p:cNvSpPr>
            <a:spLocks noGrp="1"/>
          </p:cNvSpPr>
          <p:nvPr>
            <p:ph type="pic" sz="quarter" idx="15"/>
          </p:nvPr>
        </p:nvSpPr>
        <p:spPr>
          <a:xfrm>
            <a:off x="1327868" y="198884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2" name="Espace réservé du contenu 3"/>
          <p:cNvSpPr>
            <a:spLocks noGrp="1"/>
          </p:cNvSpPr>
          <p:nvPr>
            <p:ph sz="half" idx="16"/>
          </p:nvPr>
        </p:nvSpPr>
        <p:spPr>
          <a:xfrm>
            <a:off x="4640965" y="4149080"/>
            <a:ext cx="476973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8" name="Titre 1"/>
          <p:cNvSpPr txBox="1">
            <a:spLocks/>
          </p:cNvSpPr>
          <p:nvPr userDrawn="1"/>
        </p:nvSpPr>
        <p:spPr>
          <a:xfrm>
            <a:off x="506506" y="336302"/>
            <a:ext cx="7644849" cy="72494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Arial Narrow" panose="020B0506020202030204" pitchFamily="34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fr-FR" sz="2400" dirty="0">
              <a:solidFill>
                <a:srgbClr val="FFFFFF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76153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0965" y="1988840"/>
            <a:ext cx="476973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" name="Espace réservé pour une image  8"/>
          <p:cNvSpPr>
            <a:spLocks noGrp="1"/>
          </p:cNvSpPr>
          <p:nvPr>
            <p:ph type="pic" sz="quarter" idx="14"/>
          </p:nvPr>
        </p:nvSpPr>
        <p:spPr>
          <a:xfrm>
            <a:off x="1327868" y="414908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1" name="Espace réservé pour une image  8"/>
          <p:cNvSpPr>
            <a:spLocks noGrp="1"/>
          </p:cNvSpPr>
          <p:nvPr>
            <p:ph type="pic" sz="quarter" idx="15"/>
          </p:nvPr>
        </p:nvSpPr>
        <p:spPr>
          <a:xfrm>
            <a:off x="1327868" y="198884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2" name="Espace réservé du contenu 3"/>
          <p:cNvSpPr>
            <a:spLocks noGrp="1"/>
          </p:cNvSpPr>
          <p:nvPr>
            <p:ph sz="half" idx="16"/>
          </p:nvPr>
        </p:nvSpPr>
        <p:spPr>
          <a:xfrm>
            <a:off x="4640965" y="4149080"/>
            <a:ext cx="476973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8" name="Titre 1"/>
          <p:cNvSpPr txBox="1">
            <a:spLocks/>
          </p:cNvSpPr>
          <p:nvPr userDrawn="1"/>
        </p:nvSpPr>
        <p:spPr>
          <a:xfrm>
            <a:off x="506506" y="336302"/>
            <a:ext cx="7644849" cy="72494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Arial Narrow" panose="020B0506020202030204" pitchFamily="34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fr-FR" sz="2400" dirty="0">
              <a:solidFill>
                <a:srgbClr val="FFFFFF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41977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texte 8"/>
          <p:cNvSpPr>
            <a:spLocks noGrp="1"/>
          </p:cNvSpPr>
          <p:nvPr>
            <p:ph type="body" sz="quarter" idx="17"/>
          </p:nvPr>
        </p:nvSpPr>
        <p:spPr>
          <a:xfrm>
            <a:off x="1209014" y="2133600"/>
            <a:ext cx="8189648" cy="2087563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13" name="Espace réservé du contenu 3"/>
          <p:cNvSpPr>
            <a:spLocks noGrp="1"/>
          </p:cNvSpPr>
          <p:nvPr>
            <p:ph sz="half" idx="16"/>
          </p:nvPr>
        </p:nvSpPr>
        <p:spPr>
          <a:xfrm>
            <a:off x="4562957" y="3068960"/>
            <a:ext cx="483570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5" name="Espace réservé du graphique 14"/>
          <p:cNvSpPr>
            <a:spLocks noGrp="1"/>
          </p:cNvSpPr>
          <p:nvPr>
            <p:ph type="chart" sz="quarter" idx="18"/>
          </p:nvPr>
        </p:nvSpPr>
        <p:spPr>
          <a:xfrm>
            <a:off x="1208584" y="3024633"/>
            <a:ext cx="3354024" cy="1800225"/>
          </a:xfr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8155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7" name="Espace réservé du tableau 6"/>
          <p:cNvSpPr>
            <a:spLocks noGrp="1"/>
          </p:cNvSpPr>
          <p:nvPr>
            <p:ph type="tbl" sz="quarter" idx="13"/>
          </p:nvPr>
        </p:nvSpPr>
        <p:spPr>
          <a:xfrm>
            <a:off x="1324520" y="2133601"/>
            <a:ext cx="6943229" cy="3382963"/>
          </a:xfr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1329848" y="1565275"/>
            <a:ext cx="6961269" cy="711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o-FO" dirty="0"/>
          </a:p>
        </p:txBody>
      </p:sp>
      <p:pic>
        <p:nvPicPr>
          <p:cNvPr id="6" name="Imag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0292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lacement illustra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208584" y="1988840"/>
            <a:ext cx="319835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" name="Espace réservé pour une image  8"/>
          <p:cNvSpPr>
            <a:spLocks noGrp="1"/>
          </p:cNvSpPr>
          <p:nvPr>
            <p:ph type="pic" sz="quarter" idx="14"/>
          </p:nvPr>
        </p:nvSpPr>
        <p:spPr>
          <a:xfrm>
            <a:off x="1327868" y="414908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1" name="Espace réservé pour une image  8"/>
          <p:cNvSpPr>
            <a:spLocks noGrp="1"/>
          </p:cNvSpPr>
          <p:nvPr>
            <p:ph type="pic" sz="quarter" idx="15"/>
          </p:nvPr>
        </p:nvSpPr>
        <p:spPr>
          <a:xfrm>
            <a:off x="5031008" y="414908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 dirty="0"/>
          </a:p>
        </p:txBody>
      </p:sp>
      <p:sp>
        <p:nvSpPr>
          <p:cNvPr id="8" name="Espace réservé du contenu 3"/>
          <p:cNvSpPr>
            <a:spLocks noGrp="1"/>
          </p:cNvSpPr>
          <p:nvPr>
            <p:ph sz="half" idx="16"/>
          </p:nvPr>
        </p:nvSpPr>
        <p:spPr>
          <a:xfrm>
            <a:off x="5031009" y="1988840"/>
            <a:ext cx="319835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05098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Narrow" panose="020B05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96E70DE-1395-4FFB-A4A3-5C11F7AB2AFC}" type="datetimeFigureOut">
              <a:rPr lang="fr-FR" smtClean="0">
                <a:solidFill>
                  <a:srgbClr val="FFFFFF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28/09/2018</a:t>
            </a:fld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Narrow" panose="020B05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 dirty="0">
              <a:solidFill>
                <a:srgbClr val="FFFFFF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72386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208584" y="2174875"/>
            <a:ext cx="38976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511557" y="2174875"/>
            <a:ext cx="389914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pic>
        <p:nvPicPr>
          <p:cNvPr id="5" name="Imag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26244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age de f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logo covage rvb low.jpg"/>
          <p:cNvPicPr>
            <a:picLocks noChangeAspect="1"/>
          </p:cNvPicPr>
          <p:nvPr userDrawn="1"/>
        </p:nvPicPr>
        <p:blipFill>
          <a:blip r:embed="rId2" cstate="print"/>
          <a:srcRect l="1243" t="2851"/>
          <a:stretch>
            <a:fillRect/>
          </a:stretch>
        </p:blipFill>
        <p:spPr>
          <a:xfrm>
            <a:off x="272480" y="6093297"/>
            <a:ext cx="1169298" cy="430105"/>
          </a:xfrm>
          <a:prstGeom prst="rect">
            <a:avLst/>
          </a:prstGeom>
          <a:ln>
            <a:noFill/>
          </a:ln>
        </p:spPr>
      </p:pic>
      <p:cxnSp>
        <p:nvCxnSpPr>
          <p:cNvPr id="8" name="Connecteur droit 7"/>
          <p:cNvCxnSpPr/>
          <p:nvPr userDrawn="1"/>
        </p:nvCxnSpPr>
        <p:spPr>
          <a:xfrm rot="5400000" flipH="1" flipV="1">
            <a:off x="2546775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marquage_THDZONE_rvb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925495" y="6042721"/>
            <a:ext cx="672412" cy="620688"/>
          </a:xfrm>
          <a:prstGeom prst="rect">
            <a:avLst/>
          </a:prstGeom>
        </p:spPr>
      </p:pic>
      <p:cxnSp>
        <p:nvCxnSpPr>
          <p:cNvPr id="9" name="Connecteur droit 7"/>
          <p:cNvCxnSpPr/>
          <p:nvPr userDrawn="1"/>
        </p:nvCxnSpPr>
        <p:spPr>
          <a:xfrm rot="5400000" flipH="1" flipV="1">
            <a:off x="1220627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866477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_Page de f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9243477" y="6492876"/>
            <a:ext cx="662523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Narrow" panose="020B05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7021639-9DC1-415C-98BB-9DF61244A774}" type="slidenum">
              <a:rPr lang="fr-FR" smtClean="0">
                <a:solidFill>
                  <a:srgbClr val="FFFFFF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‹N°›</a:t>
            </a:fld>
            <a:endParaRPr lang="fr-FR" dirty="0">
              <a:solidFill>
                <a:srgbClr val="FFFFFF"/>
              </a:solidFill>
            </a:endParaRPr>
          </a:p>
        </p:txBody>
      </p:sp>
      <p:pic>
        <p:nvPicPr>
          <p:cNvPr id="5" name="Image 4" descr="logo covage rvb low.jpg"/>
          <p:cNvPicPr>
            <a:picLocks noChangeAspect="1"/>
          </p:cNvPicPr>
          <p:nvPr userDrawn="1"/>
        </p:nvPicPr>
        <p:blipFill>
          <a:blip r:embed="rId2" cstate="print"/>
          <a:srcRect l="1243" t="2851"/>
          <a:stretch>
            <a:fillRect/>
          </a:stretch>
        </p:blipFill>
        <p:spPr>
          <a:xfrm>
            <a:off x="272480" y="6093297"/>
            <a:ext cx="1169298" cy="430105"/>
          </a:xfrm>
          <a:prstGeom prst="rect">
            <a:avLst/>
          </a:prstGeom>
          <a:ln>
            <a:noFill/>
          </a:ln>
        </p:spPr>
      </p:pic>
      <p:cxnSp>
        <p:nvCxnSpPr>
          <p:cNvPr id="7" name="Connecteur droit 6"/>
          <p:cNvCxnSpPr/>
          <p:nvPr userDrawn="1"/>
        </p:nvCxnSpPr>
        <p:spPr>
          <a:xfrm rot="5400000" flipH="1" flipV="1">
            <a:off x="1036255" y="6295628"/>
            <a:ext cx="1124744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/>
          <p:nvPr userDrawn="1"/>
        </p:nvCxnSpPr>
        <p:spPr>
          <a:xfrm rot="5400000" flipH="1" flipV="1">
            <a:off x="2362403" y="6295628"/>
            <a:ext cx="1124744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à coins arrondis 5"/>
          <p:cNvSpPr/>
          <p:nvPr userDrawn="1"/>
        </p:nvSpPr>
        <p:spPr>
          <a:xfrm>
            <a:off x="1520619" y="2695798"/>
            <a:ext cx="2028225" cy="949226"/>
          </a:xfrm>
          <a:prstGeom prst="roundRect">
            <a:avLst/>
          </a:prstGeom>
          <a:gradFill flip="none" rotWithShape="1">
            <a:gsLst>
              <a:gs pos="10000">
                <a:srgbClr val="006FA7"/>
              </a:gs>
              <a:gs pos="78000">
                <a:srgbClr val="0290CB"/>
              </a:gs>
            </a:gsLst>
            <a:lin ang="0" scaled="1"/>
            <a:tileRect/>
          </a:gradFill>
          <a:ln w="19050">
            <a:solidFill>
              <a:srgbClr val="034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fr-FR" sz="1400" b="1" dirty="0">
              <a:solidFill>
                <a:srgbClr val="FFFFFF"/>
              </a:solidFill>
              <a:latin typeface="Arial Narrow" panose="020B050602020203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48998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ni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35"/>
          <a:stretch/>
        </p:blipFill>
        <p:spPr>
          <a:xfrm flipH="1">
            <a:off x="3481667" y="-779929"/>
            <a:ext cx="6424330" cy="7637929"/>
          </a:xfrm>
          <a:prstGeom prst="rect">
            <a:avLst/>
          </a:prstGeom>
        </p:spPr>
      </p:pic>
      <p:pic>
        <p:nvPicPr>
          <p:cNvPr id="4" name="Image 4" descr="logo covage rvb low.jpg"/>
          <p:cNvPicPr>
            <a:picLocks noChangeAspect="1"/>
          </p:cNvPicPr>
          <p:nvPr userDrawn="1"/>
        </p:nvPicPr>
        <p:blipFill>
          <a:blip r:embed="rId3" cstate="print"/>
          <a:srcRect l="1243" t="2851"/>
          <a:stretch>
            <a:fillRect/>
          </a:stretch>
        </p:blipFill>
        <p:spPr>
          <a:xfrm>
            <a:off x="272480" y="6093297"/>
            <a:ext cx="1169298" cy="430105"/>
          </a:xfrm>
          <a:prstGeom prst="rect">
            <a:avLst/>
          </a:prstGeom>
          <a:ln>
            <a:noFill/>
          </a:ln>
        </p:spPr>
      </p:pic>
      <p:cxnSp>
        <p:nvCxnSpPr>
          <p:cNvPr id="5" name="Connecteur droit 7"/>
          <p:cNvCxnSpPr/>
          <p:nvPr userDrawn="1"/>
        </p:nvCxnSpPr>
        <p:spPr>
          <a:xfrm rot="5400000" flipH="1" flipV="1">
            <a:off x="2546775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marquage_THDZONE_rvb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925495" y="6042721"/>
            <a:ext cx="672412" cy="620688"/>
          </a:xfrm>
          <a:prstGeom prst="rect">
            <a:avLst/>
          </a:prstGeom>
        </p:spPr>
      </p:pic>
      <p:cxnSp>
        <p:nvCxnSpPr>
          <p:cNvPr id="7" name="Connecteur droit 7"/>
          <p:cNvCxnSpPr/>
          <p:nvPr userDrawn="1"/>
        </p:nvCxnSpPr>
        <p:spPr>
          <a:xfrm rot="5400000" flipH="1" flipV="1">
            <a:off x="1220627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916490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age de fi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4" descr="logo covage rvb low.jpg"/>
          <p:cNvPicPr>
            <a:picLocks noChangeAspect="1"/>
          </p:cNvPicPr>
          <p:nvPr userDrawn="1"/>
        </p:nvPicPr>
        <p:blipFill>
          <a:blip r:embed="rId2" cstate="print"/>
          <a:srcRect l="1243" t="2851"/>
          <a:stretch>
            <a:fillRect/>
          </a:stretch>
        </p:blipFill>
        <p:spPr>
          <a:xfrm>
            <a:off x="272480" y="6093297"/>
            <a:ext cx="1169298" cy="430105"/>
          </a:xfrm>
          <a:prstGeom prst="rect">
            <a:avLst/>
          </a:prstGeom>
          <a:ln>
            <a:noFill/>
          </a:ln>
        </p:spPr>
      </p:pic>
      <p:cxnSp>
        <p:nvCxnSpPr>
          <p:cNvPr id="5" name="Connecteur droit 7"/>
          <p:cNvCxnSpPr/>
          <p:nvPr userDrawn="1"/>
        </p:nvCxnSpPr>
        <p:spPr>
          <a:xfrm rot="5400000" flipH="1" flipV="1">
            <a:off x="2546775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marquage_THDZONE_rvb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925495" y="6042721"/>
            <a:ext cx="672412" cy="620688"/>
          </a:xfrm>
          <a:prstGeom prst="rect">
            <a:avLst/>
          </a:prstGeom>
        </p:spPr>
      </p:pic>
      <p:cxnSp>
        <p:nvCxnSpPr>
          <p:cNvPr id="7" name="Connecteur droit 7"/>
          <p:cNvCxnSpPr/>
          <p:nvPr userDrawn="1"/>
        </p:nvCxnSpPr>
        <p:spPr>
          <a:xfrm rot="5400000" flipH="1" flipV="1">
            <a:off x="1220627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 7" descr="dos merci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154627" y="1484785"/>
            <a:ext cx="5751373" cy="537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1394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Cou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409873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ou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uv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790" y="0"/>
            <a:ext cx="9888421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470836" y="1529210"/>
            <a:ext cx="5387139" cy="963687"/>
          </a:xfrm>
        </p:spPr>
        <p:txBody>
          <a:bodyPr/>
          <a:lstStyle>
            <a:lvl1pPr algn="r">
              <a:defRPr>
                <a:solidFill>
                  <a:srgbClr val="03458A"/>
                </a:solidFill>
              </a:defRPr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470836" y="2492896"/>
            <a:ext cx="5387139" cy="1752600"/>
          </a:xfrm>
        </p:spPr>
        <p:txBody>
          <a:bodyPr>
            <a:normAutofit/>
          </a:bodyPr>
          <a:lstStyle>
            <a:lvl1pPr marL="0" indent="0" algn="r">
              <a:buNone/>
              <a:defRPr sz="1800">
                <a:solidFill>
                  <a:srgbClr val="49494B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/>
              <a:t>Cliquez pour modifier le style des sous-titres du masque</a:t>
            </a:r>
          </a:p>
        </p:txBody>
      </p:sp>
      <p:pic>
        <p:nvPicPr>
          <p:cNvPr id="8" name="Image 7" descr="logo covage rvb low.jpg"/>
          <p:cNvPicPr>
            <a:picLocks noChangeAspect="1"/>
          </p:cNvPicPr>
          <p:nvPr userDrawn="1"/>
        </p:nvPicPr>
        <p:blipFill>
          <a:blip r:embed="rId3" cstate="print"/>
          <a:srcRect l="1243" t="2851"/>
          <a:stretch>
            <a:fillRect/>
          </a:stretch>
        </p:blipFill>
        <p:spPr>
          <a:xfrm>
            <a:off x="8229364" y="369095"/>
            <a:ext cx="1169298" cy="43010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063811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ou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470836" y="1529210"/>
            <a:ext cx="5387139" cy="963687"/>
          </a:xfrm>
        </p:spPr>
        <p:txBody>
          <a:bodyPr/>
          <a:lstStyle>
            <a:lvl1pPr algn="r">
              <a:defRPr>
                <a:solidFill>
                  <a:srgbClr val="03458A"/>
                </a:solidFill>
              </a:defRPr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470836" y="2492896"/>
            <a:ext cx="5387139" cy="1752600"/>
          </a:xfrm>
        </p:spPr>
        <p:txBody>
          <a:bodyPr>
            <a:normAutofit/>
          </a:bodyPr>
          <a:lstStyle>
            <a:lvl1pPr marL="0" indent="0" algn="r">
              <a:buNone/>
              <a:defRPr sz="1800">
                <a:solidFill>
                  <a:srgbClr val="49494B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/>
              <a:t>Cliquez pour modifier le style des sous-titres du masque</a:t>
            </a:r>
          </a:p>
        </p:txBody>
      </p:sp>
      <p:pic>
        <p:nvPicPr>
          <p:cNvPr id="5" name="Imag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9319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ouv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470836" y="1529210"/>
            <a:ext cx="5387139" cy="963687"/>
          </a:xfrm>
        </p:spPr>
        <p:txBody>
          <a:bodyPr/>
          <a:lstStyle>
            <a:lvl1pPr algn="r">
              <a:defRPr>
                <a:solidFill>
                  <a:srgbClr val="03458A"/>
                </a:solidFill>
              </a:defRPr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470836" y="2492896"/>
            <a:ext cx="5387139" cy="1752600"/>
          </a:xfrm>
        </p:spPr>
        <p:txBody>
          <a:bodyPr>
            <a:normAutofit/>
          </a:bodyPr>
          <a:lstStyle>
            <a:lvl1pPr marL="0" indent="0" algn="r">
              <a:buNone/>
              <a:defRPr sz="1800">
                <a:solidFill>
                  <a:srgbClr val="49494B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/>
              <a:t>Cliquez pour modifier le style des sous-titres du masque</a:t>
            </a:r>
          </a:p>
        </p:txBody>
      </p:sp>
      <p:pic>
        <p:nvPicPr>
          <p:cNvPr id="5" name="Imag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1891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pic>
        <p:nvPicPr>
          <p:cNvPr id="5" name="Imag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165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pic>
        <p:nvPicPr>
          <p:cNvPr id="3" name="Imag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19838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0965" y="1988840"/>
            <a:ext cx="476973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" name="Espace réservé pour une image  8"/>
          <p:cNvSpPr>
            <a:spLocks noGrp="1"/>
          </p:cNvSpPr>
          <p:nvPr>
            <p:ph type="pic" sz="quarter" idx="14"/>
          </p:nvPr>
        </p:nvSpPr>
        <p:spPr>
          <a:xfrm>
            <a:off x="1327868" y="414908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1" name="Espace réservé pour une image  8"/>
          <p:cNvSpPr>
            <a:spLocks noGrp="1"/>
          </p:cNvSpPr>
          <p:nvPr>
            <p:ph type="pic" sz="quarter" idx="15"/>
          </p:nvPr>
        </p:nvSpPr>
        <p:spPr>
          <a:xfrm>
            <a:off x="1327868" y="198884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2" name="Espace réservé du contenu 3"/>
          <p:cNvSpPr>
            <a:spLocks noGrp="1"/>
          </p:cNvSpPr>
          <p:nvPr>
            <p:ph sz="half" idx="16"/>
          </p:nvPr>
        </p:nvSpPr>
        <p:spPr>
          <a:xfrm>
            <a:off x="4640965" y="4149080"/>
            <a:ext cx="476973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8" name="Titre 1"/>
          <p:cNvSpPr txBox="1">
            <a:spLocks/>
          </p:cNvSpPr>
          <p:nvPr userDrawn="1"/>
        </p:nvSpPr>
        <p:spPr>
          <a:xfrm>
            <a:off x="506506" y="336302"/>
            <a:ext cx="7644849" cy="72494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Arial Narrow" panose="020B0506020202030204" pitchFamily="34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fr-FR" sz="2400" dirty="0">
              <a:solidFill>
                <a:srgbClr val="FFFFFF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29747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0965" y="1988840"/>
            <a:ext cx="476973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" name="Espace réservé pour une image  8"/>
          <p:cNvSpPr>
            <a:spLocks noGrp="1"/>
          </p:cNvSpPr>
          <p:nvPr>
            <p:ph type="pic" sz="quarter" idx="14"/>
          </p:nvPr>
        </p:nvSpPr>
        <p:spPr>
          <a:xfrm>
            <a:off x="1327868" y="414908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1" name="Espace réservé pour une image  8"/>
          <p:cNvSpPr>
            <a:spLocks noGrp="1"/>
          </p:cNvSpPr>
          <p:nvPr>
            <p:ph type="pic" sz="quarter" idx="15"/>
          </p:nvPr>
        </p:nvSpPr>
        <p:spPr>
          <a:xfrm>
            <a:off x="1327868" y="198884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2" name="Espace réservé du contenu 3"/>
          <p:cNvSpPr>
            <a:spLocks noGrp="1"/>
          </p:cNvSpPr>
          <p:nvPr>
            <p:ph sz="half" idx="16"/>
          </p:nvPr>
        </p:nvSpPr>
        <p:spPr>
          <a:xfrm>
            <a:off x="4640965" y="4149080"/>
            <a:ext cx="476973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8" name="Titre 1"/>
          <p:cNvSpPr txBox="1">
            <a:spLocks/>
          </p:cNvSpPr>
          <p:nvPr userDrawn="1"/>
        </p:nvSpPr>
        <p:spPr>
          <a:xfrm>
            <a:off x="506506" y="336302"/>
            <a:ext cx="7644849" cy="72494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Arial Narrow" panose="020B0506020202030204" pitchFamily="34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fr-FR" sz="2400" dirty="0">
              <a:solidFill>
                <a:srgbClr val="FFFFFF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46205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texte 8"/>
          <p:cNvSpPr>
            <a:spLocks noGrp="1"/>
          </p:cNvSpPr>
          <p:nvPr>
            <p:ph type="body" sz="quarter" idx="17"/>
          </p:nvPr>
        </p:nvSpPr>
        <p:spPr>
          <a:xfrm>
            <a:off x="1209014" y="2133600"/>
            <a:ext cx="8189648" cy="2087563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13" name="Espace réservé du contenu 3"/>
          <p:cNvSpPr>
            <a:spLocks noGrp="1"/>
          </p:cNvSpPr>
          <p:nvPr>
            <p:ph sz="half" idx="16"/>
          </p:nvPr>
        </p:nvSpPr>
        <p:spPr>
          <a:xfrm>
            <a:off x="4562957" y="3068960"/>
            <a:ext cx="483570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5" name="Espace réservé du graphique 14"/>
          <p:cNvSpPr>
            <a:spLocks noGrp="1"/>
          </p:cNvSpPr>
          <p:nvPr>
            <p:ph type="chart" sz="quarter" idx="18"/>
          </p:nvPr>
        </p:nvSpPr>
        <p:spPr>
          <a:xfrm>
            <a:off x="1208584" y="3024633"/>
            <a:ext cx="3354024" cy="1800225"/>
          </a:xfr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31672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7" name="Espace réservé du tableau 6"/>
          <p:cNvSpPr>
            <a:spLocks noGrp="1"/>
          </p:cNvSpPr>
          <p:nvPr>
            <p:ph type="tbl" sz="quarter" idx="13"/>
          </p:nvPr>
        </p:nvSpPr>
        <p:spPr>
          <a:xfrm>
            <a:off x="1324520" y="2133601"/>
            <a:ext cx="6943229" cy="3382963"/>
          </a:xfrm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1329848" y="1565275"/>
            <a:ext cx="6961269" cy="711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o-FO" dirty="0"/>
          </a:p>
        </p:txBody>
      </p:sp>
      <p:pic>
        <p:nvPicPr>
          <p:cNvPr id="6" name="Imag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03685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lacement illustra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208584" y="1988840"/>
            <a:ext cx="319835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" name="Espace réservé pour une image  8"/>
          <p:cNvSpPr>
            <a:spLocks noGrp="1"/>
          </p:cNvSpPr>
          <p:nvPr>
            <p:ph type="pic" sz="quarter" idx="14"/>
          </p:nvPr>
        </p:nvSpPr>
        <p:spPr>
          <a:xfrm>
            <a:off x="1327868" y="414908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1" name="Espace réservé pour une image  8"/>
          <p:cNvSpPr>
            <a:spLocks noGrp="1"/>
          </p:cNvSpPr>
          <p:nvPr>
            <p:ph type="pic" sz="quarter" idx="15"/>
          </p:nvPr>
        </p:nvSpPr>
        <p:spPr>
          <a:xfrm>
            <a:off x="5031008" y="414908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 dirty="0"/>
          </a:p>
        </p:txBody>
      </p:sp>
      <p:sp>
        <p:nvSpPr>
          <p:cNvPr id="8" name="Espace réservé du contenu 3"/>
          <p:cNvSpPr>
            <a:spLocks noGrp="1"/>
          </p:cNvSpPr>
          <p:nvPr>
            <p:ph sz="half" idx="16"/>
          </p:nvPr>
        </p:nvSpPr>
        <p:spPr>
          <a:xfrm>
            <a:off x="5031009" y="1988840"/>
            <a:ext cx="319835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94745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Narrow" panose="020B05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96E70DE-1395-4FFB-A4A3-5C11F7AB2AFC}" type="datetimeFigureOut">
              <a:rPr lang="fr-FR" smtClean="0">
                <a:solidFill>
                  <a:srgbClr val="FFFFFF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28/09/2018</a:t>
            </a:fld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Narrow" panose="020B05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 dirty="0">
              <a:solidFill>
                <a:srgbClr val="FFFFFF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96184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208584" y="2174875"/>
            <a:ext cx="38976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511557" y="2174875"/>
            <a:ext cx="389914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pic>
        <p:nvPicPr>
          <p:cNvPr id="5" name="Imag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36384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age de f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logo covage rvb low.jpg"/>
          <p:cNvPicPr>
            <a:picLocks noChangeAspect="1"/>
          </p:cNvPicPr>
          <p:nvPr userDrawn="1"/>
        </p:nvPicPr>
        <p:blipFill>
          <a:blip r:embed="rId2" cstate="print"/>
          <a:srcRect l="1243" t="2851"/>
          <a:stretch>
            <a:fillRect/>
          </a:stretch>
        </p:blipFill>
        <p:spPr>
          <a:xfrm>
            <a:off x="272480" y="6093297"/>
            <a:ext cx="1169298" cy="430105"/>
          </a:xfrm>
          <a:prstGeom prst="rect">
            <a:avLst/>
          </a:prstGeom>
          <a:ln>
            <a:noFill/>
          </a:ln>
        </p:spPr>
      </p:pic>
      <p:cxnSp>
        <p:nvCxnSpPr>
          <p:cNvPr id="8" name="Connecteur droit 7"/>
          <p:cNvCxnSpPr/>
          <p:nvPr userDrawn="1"/>
        </p:nvCxnSpPr>
        <p:spPr>
          <a:xfrm rot="5400000" flipH="1" flipV="1">
            <a:off x="2546775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marquage_THDZONE_rvb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925495" y="6042721"/>
            <a:ext cx="672412" cy="620688"/>
          </a:xfrm>
          <a:prstGeom prst="rect">
            <a:avLst/>
          </a:prstGeom>
        </p:spPr>
      </p:pic>
      <p:cxnSp>
        <p:nvCxnSpPr>
          <p:cNvPr id="9" name="Connecteur droit 7"/>
          <p:cNvCxnSpPr/>
          <p:nvPr userDrawn="1"/>
        </p:nvCxnSpPr>
        <p:spPr>
          <a:xfrm rot="5400000" flipH="1" flipV="1">
            <a:off x="1220627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690559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_Page de f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9243477" y="6492876"/>
            <a:ext cx="662523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 Narrow" panose="020B05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7021639-9DC1-415C-98BB-9DF61244A774}" type="slidenum">
              <a:rPr lang="fr-FR" smtClean="0">
                <a:solidFill>
                  <a:srgbClr val="FFFFFF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‹N°›</a:t>
            </a:fld>
            <a:endParaRPr lang="fr-FR" dirty="0">
              <a:solidFill>
                <a:srgbClr val="FFFFFF"/>
              </a:solidFill>
            </a:endParaRPr>
          </a:p>
        </p:txBody>
      </p:sp>
      <p:pic>
        <p:nvPicPr>
          <p:cNvPr id="5" name="Image 4" descr="logo covage rvb low.jpg"/>
          <p:cNvPicPr>
            <a:picLocks noChangeAspect="1"/>
          </p:cNvPicPr>
          <p:nvPr userDrawn="1"/>
        </p:nvPicPr>
        <p:blipFill>
          <a:blip r:embed="rId2" cstate="print"/>
          <a:srcRect l="1243" t="2851"/>
          <a:stretch>
            <a:fillRect/>
          </a:stretch>
        </p:blipFill>
        <p:spPr>
          <a:xfrm>
            <a:off x="272480" y="6093297"/>
            <a:ext cx="1169298" cy="430105"/>
          </a:xfrm>
          <a:prstGeom prst="rect">
            <a:avLst/>
          </a:prstGeom>
          <a:ln>
            <a:noFill/>
          </a:ln>
        </p:spPr>
      </p:pic>
      <p:cxnSp>
        <p:nvCxnSpPr>
          <p:cNvPr id="7" name="Connecteur droit 6"/>
          <p:cNvCxnSpPr/>
          <p:nvPr userDrawn="1"/>
        </p:nvCxnSpPr>
        <p:spPr>
          <a:xfrm rot="5400000" flipH="1" flipV="1">
            <a:off x="1036255" y="6295628"/>
            <a:ext cx="1124744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/>
          <p:nvPr userDrawn="1"/>
        </p:nvCxnSpPr>
        <p:spPr>
          <a:xfrm rot="5400000" flipH="1" flipV="1">
            <a:off x="2362403" y="6295628"/>
            <a:ext cx="1124744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à coins arrondis 5"/>
          <p:cNvSpPr/>
          <p:nvPr userDrawn="1"/>
        </p:nvSpPr>
        <p:spPr>
          <a:xfrm>
            <a:off x="1520619" y="2695798"/>
            <a:ext cx="2028225" cy="949226"/>
          </a:xfrm>
          <a:prstGeom prst="roundRect">
            <a:avLst/>
          </a:prstGeom>
          <a:gradFill flip="none" rotWithShape="1">
            <a:gsLst>
              <a:gs pos="10000">
                <a:srgbClr val="006FA7"/>
              </a:gs>
              <a:gs pos="78000">
                <a:srgbClr val="0290CB"/>
              </a:gs>
            </a:gsLst>
            <a:lin ang="0" scaled="1"/>
            <a:tileRect/>
          </a:gradFill>
          <a:ln w="19050">
            <a:solidFill>
              <a:srgbClr val="034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fr-FR" sz="1400" b="1" dirty="0">
              <a:solidFill>
                <a:srgbClr val="FFFFFF"/>
              </a:solidFill>
              <a:latin typeface="Arial Narrow" panose="020B050602020203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73987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ni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35"/>
          <a:stretch/>
        </p:blipFill>
        <p:spPr>
          <a:xfrm flipH="1">
            <a:off x="3481667" y="-779929"/>
            <a:ext cx="6424330" cy="7637929"/>
          </a:xfrm>
          <a:prstGeom prst="rect">
            <a:avLst/>
          </a:prstGeom>
        </p:spPr>
      </p:pic>
      <p:pic>
        <p:nvPicPr>
          <p:cNvPr id="4" name="Image 4" descr="logo covage rvb low.jpg"/>
          <p:cNvPicPr>
            <a:picLocks noChangeAspect="1"/>
          </p:cNvPicPr>
          <p:nvPr userDrawn="1"/>
        </p:nvPicPr>
        <p:blipFill>
          <a:blip r:embed="rId3" cstate="print"/>
          <a:srcRect l="1243" t="2851"/>
          <a:stretch>
            <a:fillRect/>
          </a:stretch>
        </p:blipFill>
        <p:spPr>
          <a:xfrm>
            <a:off x="272480" y="6093297"/>
            <a:ext cx="1169298" cy="430105"/>
          </a:xfrm>
          <a:prstGeom prst="rect">
            <a:avLst/>
          </a:prstGeom>
          <a:ln>
            <a:noFill/>
          </a:ln>
        </p:spPr>
      </p:pic>
      <p:cxnSp>
        <p:nvCxnSpPr>
          <p:cNvPr id="5" name="Connecteur droit 7"/>
          <p:cNvCxnSpPr/>
          <p:nvPr userDrawn="1"/>
        </p:nvCxnSpPr>
        <p:spPr>
          <a:xfrm rot="5400000" flipH="1" flipV="1">
            <a:off x="2546775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marquage_THDZONE_rvb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925495" y="6042721"/>
            <a:ext cx="672412" cy="620688"/>
          </a:xfrm>
          <a:prstGeom prst="rect">
            <a:avLst/>
          </a:prstGeom>
        </p:spPr>
      </p:pic>
      <p:cxnSp>
        <p:nvCxnSpPr>
          <p:cNvPr id="7" name="Connecteur droit 7"/>
          <p:cNvCxnSpPr/>
          <p:nvPr userDrawn="1"/>
        </p:nvCxnSpPr>
        <p:spPr>
          <a:xfrm rot="5400000" flipH="1" flipV="1">
            <a:off x="1220627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576546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age de fi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4" descr="logo covage rvb low.jpg"/>
          <p:cNvPicPr>
            <a:picLocks noChangeAspect="1"/>
          </p:cNvPicPr>
          <p:nvPr userDrawn="1"/>
        </p:nvPicPr>
        <p:blipFill>
          <a:blip r:embed="rId2" cstate="print"/>
          <a:srcRect l="1243" t="2851"/>
          <a:stretch>
            <a:fillRect/>
          </a:stretch>
        </p:blipFill>
        <p:spPr>
          <a:xfrm>
            <a:off x="272480" y="6093297"/>
            <a:ext cx="1169298" cy="430105"/>
          </a:xfrm>
          <a:prstGeom prst="rect">
            <a:avLst/>
          </a:prstGeom>
          <a:ln>
            <a:noFill/>
          </a:ln>
        </p:spPr>
      </p:pic>
      <p:cxnSp>
        <p:nvCxnSpPr>
          <p:cNvPr id="5" name="Connecteur droit 7"/>
          <p:cNvCxnSpPr/>
          <p:nvPr userDrawn="1"/>
        </p:nvCxnSpPr>
        <p:spPr>
          <a:xfrm rot="5400000" flipH="1" flipV="1">
            <a:off x="2546775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marquage_THDZONE_rvb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925495" y="6042721"/>
            <a:ext cx="672412" cy="620688"/>
          </a:xfrm>
          <a:prstGeom prst="rect">
            <a:avLst/>
          </a:prstGeom>
        </p:spPr>
      </p:pic>
      <p:cxnSp>
        <p:nvCxnSpPr>
          <p:cNvPr id="7" name="Connecteur droit 7"/>
          <p:cNvCxnSpPr/>
          <p:nvPr userDrawn="1"/>
        </p:nvCxnSpPr>
        <p:spPr>
          <a:xfrm rot="5400000" flipH="1" flipV="1">
            <a:off x="1220627" y="6480000"/>
            <a:ext cx="756000" cy="0"/>
          </a:xfrm>
          <a:prstGeom prst="line">
            <a:avLst/>
          </a:prstGeom>
          <a:ln>
            <a:solidFill>
              <a:srgbClr val="0345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 7" descr="dos merci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154627" y="1484785"/>
            <a:ext cx="5751373" cy="537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75102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Cou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755976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title" hasCustomPrompt="1"/>
          </p:nvPr>
        </p:nvSpPr>
        <p:spPr>
          <a:xfrm>
            <a:off x="1021556" y="318136"/>
            <a:ext cx="8543925" cy="682625"/>
          </a:xfrm>
        </p:spPr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11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521098" y="1895475"/>
            <a:ext cx="8096779" cy="3841750"/>
          </a:xfrm>
        </p:spPr>
        <p:txBody>
          <a:bodyPr/>
          <a:lstStyle>
            <a:lvl1pPr>
              <a:defRPr sz="1600"/>
            </a:lvl1pPr>
            <a:lvl2pPr marL="457200" indent="-457200">
              <a:buFontTx/>
              <a:buNone/>
              <a:defRPr kumimoji="0" lang="fr-FR" sz="1600" b="0" i="0" u="none" strike="noStrike" kern="1200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2pPr>
            <a:lvl3pPr marL="914400" indent="-914400">
              <a:buFontTx/>
              <a:buNone/>
              <a:defRPr kumimoji="0" lang="fr-FR" sz="1400" b="0" i="0" u="none" strike="noStrike" kern="1200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3pPr>
            <a:lvl4pPr marL="1371600" indent="0">
              <a:buFontTx/>
              <a:buNone/>
              <a:defRPr kumimoji="0" lang="fr-FR" sz="1400" b="0" i="0" u="none" strike="noStrike" kern="1200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4pPr>
            <a:lvl5pPr marL="1828800" indent="0">
              <a:buFontTx/>
              <a:buNone/>
              <a:defRPr kumimoji="0" lang="fr-FR" sz="1400" b="0" i="0" u="none" strike="noStrike" kern="1200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2"/>
            <a:r>
              <a:rPr lang="fr-FR" dirty="0"/>
              <a:t>Quatrième niveau</a:t>
            </a:r>
          </a:p>
          <a:p>
            <a:pPr lvl="2"/>
            <a:r>
              <a:rPr lang="fr-FR" dirty="0"/>
              <a:t>Cinquième niveau</a:t>
            </a:r>
          </a:p>
        </p:txBody>
      </p:sp>
      <p:sp>
        <p:nvSpPr>
          <p:cNvPr id="19" name="Espace réservé du pied de page 3"/>
          <p:cNvSpPr txBox="1">
            <a:spLocks/>
          </p:cNvSpPr>
          <p:nvPr userDrawn="1"/>
        </p:nvSpPr>
        <p:spPr>
          <a:xfrm>
            <a:off x="3281363" y="587727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 sz="120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1" name="Espace réservé du numéro de diapositive 4"/>
          <p:cNvSpPr txBox="1">
            <a:spLocks/>
          </p:cNvSpPr>
          <p:nvPr userDrawn="1"/>
        </p:nvSpPr>
        <p:spPr>
          <a:xfrm>
            <a:off x="207897" y="6484694"/>
            <a:ext cx="350838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>
            <a:defPPr>
              <a:defRPr lang="en-US"/>
            </a:defPPr>
            <a:lvl1pPr lvl="0" algn="r" fontAlgn="base">
              <a:spcBef>
                <a:spcPct val="0"/>
              </a:spcBef>
              <a:spcAft>
                <a:spcPct val="0"/>
              </a:spcAft>
              <a:defRPr sz="1200" b="0">
                <a:solidFill>
                  <a:srgbClr val="009DE0"/>
                </a:solidFill>
                <a:latin typeface="Arial Narrow" panose="020B0506020202030204" pitchFamily="34" charset="0"/>
                <a:cs typeface="Arial" pitchFamily="34" charset="0"/>
              </a:defRPr>
            </a:lvl1pPr>
          </a:lstStyle>
          <a:p>
            <a:pPr algn="l" defTabSz="457200"/>
            <a:fld id="{5962460A-5634-4A4B-8F7C-B0B30CC2C1DA}" type="slidenum">
              <a:rPr lang="fr-FR" sz="1200" smtClean="0"/>
              <a:pPr algn="l" defTabSz="457200"/>
              <a:t>‹N°›</a:t>
            </a:fld>
            <a:endParaRPr lang="fr-FR" sz="1200"/>
          </a:p>
        </p:txBody>
      </p:sp>
      <p:sp>
        <p:nvSpPr>
          <p:cNvPr id="24" name="Espace réservé du pied de page 3"/>
          <p:cNvSpPr txBox="1">
            <a:spLocks/>
          </p:cNvSpPr>
          <p:nvPr userDrawn="1"/>
        </p:nvSpPr>
        <p:spPr>
          <a:xfrm>
            <a:off x="3281363" y="587727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 sz="120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72293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321">
          <p15:clr>
            <a:srgbClr val="FBAE40"/>
          </p15:clr>
        </p15:guide>
      </p15:sldGuideLst>
    </p:ext>
  </p:extLs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  2"/>
          <p:cNvSpPr>
            <a:spLocks noGrp="1"/>
          </p:cNvSpPr>
          <p:nvPr>
            <p:ph type="pic" sz="quarter" idx="10"/>
          </p:nvPr>
        </p:nvSpPr>
        <p:spPr>
          <a:xfrm>
            <a:off x="1719792" y="4686300"/>
            <a:ext cx="1843617" cy="1104900"/>
          </a:xfrm>
        </p:spPr>
        <p:txBody>
          <a:bodyPr/>
          <a:lstStyle/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10" name="Espace réservé pour une image  2"/>
          <p:cNvSpPr>
            <a:spLocks noGrp="1"/>
          </p:cNvSpPr>
          <p:nvPr>
            <p:ph type="pic" sz="quarter" idx="11"/>
          </p:nvPr>
        </p:nvSpPr>
        <p:spPr>
          <a:xfrm>
            <a:off x="6328833" y="4686300"/>
            <a:ext cx="1843617" cy="1104900"/>
          </a:xfrm>
        </p:spPr>
        <p:txBody>
          <a:bodyPr/>
          <a:lstStyle/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9" name="Titre 8"/>
          <p:cNvSpPr>
            <a:spLocks noGrp="1"/>
          </p:cNvSpPr>
          <p:nvPr>
            <p:ph type="title" hasCustomPrompt="1"/>
          </p:nvPr>
        </p:nvSpPr>
        <p:spPr>
          <a:xfrm>
            <a:off x="1021556" y="318136"/>
            <a:ext cx="8543925" cy="682625"/>
          </a:xfrm>
        </p:spPr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19" name="Espace réservé du pied de page 3"/>
          <p:cNvSpPr txBox="1">
            <a:spLocks/>
          </p:cNvSpPr>
          <p:nvPr userDrawn="1"/>
        </p:nvSpPr>
        <p:spPr>
          <a:xfrm>
            <a:off x="3281363" y="587727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 sz="120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4" name="Espace réservé du pied de page 3"/>
          <p:cNvSpPr txBox="1">
            <a:spLocks/>
          </p:cNvSpPr>
          <p:nvPr userDrawn="1"/>
        </p:nvSpPr>
        <p:spPr>
          <a:xfrm>
            <a:off x="3281363" y="587727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 sz="120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84681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321">
          <p15:clr>
            <a:srgbClr val="FBAE40"/>
          </p15:clr>
        </p15:guide>
      </p15:sldGuideLst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title" hasCustomPrompt="1"/>
          </p:nvPr>
        </p:nvSpPr>
        <p:spPr>
          <a:xfrm>
            <a:off x="1021556" y="318136"/>
            <a:ext cx="8543925" cy="682625"/>
          </a:xfrm>
        </p:spPr>
        <p:txBody>
          <a:bodyPr/>
          <a:lstStyle/>
          <a:p>
            <a:r>
              <a:rPr lang="fr-FR" dirty="0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344343960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321">
          <p15:clr>
            <a:srgbClr val="FBAE40"/>
          </p15:clr>
        </p15:guide>
      </p15:sldGuideLst>
    </p:ext>
  </p:extLs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  2"/>
          <p:cNvSpPr>
            <a:spLocks noGrp="1"/>
          </p:cNvSpPr>
          <p:nvPr>
            <p:ph type="pic" sz="quarter" idx="10"/>
          </p:nvPr>
        </p:nvSpPr>
        <p:spPr>
          <a:xfrm>
            <a:off x="5381767" y="1890339"/>
            <a:ext cx="3682331" cy="1746250"/>
          </a:xfrm>
        </p:spPr>
        <p:txBody>
          <a:bodyPr/>
          <a:lstStyle/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9" name="Titre 8"/>
          <p:cNvSpPr>
            <a:spLocks noGrp="1"/>
          </p:cNvSpPr>
          <p:nvPr>
            <p:ph type="title" hasCustomPrompt="1"/>
          </p:nvPr>
        </p:nvSpPr>
        <p:spPr>
          <a:xfrm>
            <a:off x="1021556" y="318136"/>
            <a:ext cx="8543925" cy="682625"/>
          </a:xfrm>
        </p:spPr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11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521097" y="1890339"/>
            <a:ext cx="4387548" cy="3841750"/>
          </a:xfrm>
        </p:spPr>
        <p:txBody>
          <a:bodyPr/>
          <a:lstStyle>
            <a:lvl1pPr>
              <a:defRPr sz="1600"/>
            </a:lvl1pPr>
            <a:lvl2pPr marL="457200" indent="-457200">
              <a:buFontTx/>
              <a:buNone/>
              <a:defRPr kumimoji="0" lang="fr-FR" sz="1600" b="0" i="0" u="none" strike="noStrike" kern="1200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2pPr>
            <a:lvl3pPr marL="914400" indent="-914400">
              <a:buFontTx/>
              <a:buNone/>
              <a:defRPr kumimoji="0" lang="fr-FR" sz="1400" b="0" i="0" u="none" strike="noStrike" kern="1200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3pPr>
            <a:lvl4pPr marL="1371600" indent="0">
              <a:buFontTx/>
              <a:buNone/>
              <a:defRPr kumimoji="0" lang="fr-FR" sz="1600" b="0" i="0" u="none" strike="noStrike" kern="1200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4pPr>
            <a:lvl5pPr marL="1828800" indent="0">
              <a:buFontTx/>
              <a:buNone/>
              <a:defRPr kumimoji="0" lang="fr-FR" sz="1600" b="0" i="0" u="none" strike="noStrike" kern="1200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2"/>
            <a:r>
              <a:rPr lang="fr-FR" dirty="0"/>
              <a:t>Quatrième niveau</a:t>
            </a:r>
          </a:p>
          <a:p>
            <a:pPr lvl="2"/>
            <a:r>
              <a:rPr lang="fr-FR" dirty="0"/>
              <a:t>Cinquième niveau</a:t>
            </a:r>
          </a:p>
        </p:txBody>
      </p:sp>
      <p:sp>
        <p:nvSpPr>
          <p:cNvPr id="19" name="Espace réservé du pied de page 3"/>
          <p:cNvSpPr txBox="1">
            <a:spLocks/>
          </p:cNvSpPr>
          <p:nvPr userDrawn="1"/>
        </p:nvSpPr>
        <p:spPr>
          <a:xfrm>
            <a:off x="3281363" y="587727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 sz="120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4" name="Espace réservé du pied de page 3"/>
          <p:cNvSpPr txBox="1">
            <a:spLocks/>
          </p:cNvSpPr>
          <p:nvPr userDrawn="1"/>
        </p:nvSpPr>
        <p:spPr>
          <a:xfrm>
            <a:off x="3281363" y="587727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 sz="120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2" name="Espace réservé pour une image  2"/>
          <p:cNvSpPr>
            <a:spLocks noGrp="1"/>
          </p:cNvSpPr>
          <p:nvPr>
            <p:ph type="pic" sz="quarter" idx="11"/>
          </p:nvPr>
        </p:nvSpPr>
        <p:spPr>
          <a:xfrm>
            <a:off x="5381767" y="4019390"/>
            <a:ext cx="3682331" cy="1746250"/>
          </a:xfrm>
        </p:spPr>
        <p:txBody>
          <a:bodyPr/>
          <a:lstStyle/>
          <a:p>
            <a:r>
              <a:rPr lang="fr-FR" smtClean="0"/>
              <a:t>Cliquez sur l'icône pour ajouter une image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71095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  2"/>
          <p:cNvSpPr>
            <a:spLocks noGrp="1"/>
          </p:cNvSpPr>
          <p:nvPr>
            <p:ph type="pic" sz="quarter" idx="10"/>
          </p:nvPr>
        </p:nvSpPr>
        <p:spPr>
          <a:xfrm>
            <a:off x="5381767" y="1890339"/>
            <a:ext cx="3682331" cy="3884061"/>
          </a:xfrm>
        </p:spPr>
        <p:txBody>
          <a:bodyPr/>
          <a:lstStyle/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9" name="Titre 8"/>
          <p:cNvSpPr>
            <a:spLocks noGrp="1"/>
          </p:cNvSpPr>
          <p:nvPr>
            <p:ph type="title" hasCustomPrompt="1"/>
          </p:nvPr>
        </p:nvSpPr>
        <p:spPr>
          <a:xfrm>
            <a:off x="1021556" y="318136"/>
            <a:ext cx="8543925" cy="682625"/>
          </a:xfrm>
        </p:spPr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11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521097" y="1890339"/>
            <a:ext cx="4387548" cy="3841750"/>
          </a:xfrm>
        </p:spPr>
        <p:txBody>
          <a:bodyPr/>
          <a:lstStyle>
            <a:lvl1pPr>
              <a:defRPr lang="fr-FR" sz="1400" b="1" kern="120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-457200">
              <a:buFontTx/>
              <a:buNone/>
              <a:defRPr kumimoji="0" lang="fr-FR" sz="1600" b="0" i="0" u="none" strike="noStrike" kern="1200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2pPr>
            <a:lvl3pPr marL="914400" indent="-914400">
              <a:buFontTx/>
              <a:buNone/>
              <a:defRPr kumimoji="0" lang="fr-FR" sz="1400" b="0" i="0" u="none" strike="noStrike" kern="1200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3pPr>
            <a:lvl4pPr marL="1371600" indent="0">
              <a:buFontTx/>
              <a:buNone/>
              <a:defRPr kumimoji="0" lang="fr-FR" sz="1600" b="0" i="0" u="none" strike="noStrike" kern="1200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4pPr>
            <a:lvl5pPr marL="1828800" indent="0">
              <a:buFontTx/>
              <a:buNone/>
              <a:defRPr kumimoji="0" lang="fr-FR" sz="1600" b="0" i="0" u="none" strike="noStrike" kern="1200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/>
              <a:t>MODIFIER LES STYLES DU TEXTE DU MASQUE</a:t>
            </a:r>
          </a:p>
        </p:txBody>
      </p:sp>
      <p:sp>
        <p:nvSpPr>
          <p:cNvPr id="19" name="Espace réservé du pied de page 3"/>
          <p:cNvSpPr txBox="1">
            <a:spLocks/>
          </p:cNvSpPr>
          <p:nvPr userDrawn="1"/>
        </p:nvSpPr>
        <p:spPr>
          <a:xfrm>
            <a:off x="3281363" y="587727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 sz="120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4" name="Espace réservé du pied de page 3"/>
          <p:cNvSpPr txBox="1">
            <a:spLocks/>
          </p:cNvSpPr>
          <p:nvPr userDrawn="1"/>
        </p:nvSpPr>
        <p:spPr>
          <a:xfrm>
            <a:off x="3281363" y="587727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 sz="120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106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  2"/>
          <p:cNvSpPr>
            <a:spLocks noGrp="1"/>
          </p:cNvSpPr>
          <p:nvPr>
            <p:ph type="pic" sz="quarter" idx="10"/>
          </p:nvPr>
        </p:nvSpPr>
        <p:spPr>
          <a:xfrm>
            <a:off x="650543" y="4019390"/>
            <a:ext cx="3682331" cy="1746250"/>
          </a:xfrm>
        </p:spPr>
        <p:txBody>
          <a:bodyPr/>
          <a:lstStyle/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9" name="Titre 8"/>
          <p:cNvSpPr>
            <a:spLocks noGrp="1"/>
          </p:cNvSpPr>
          <p:nvPr>
            <p:ph type="title" hasCustomPrompt="1"/>
          </p:nvPr>
        </p:nvSpPr>
        <p:spPr>
          <a:xfrm>
            <a:off x="1021556" y="318136"/>
            <a:ext cx="8543925" cy="682625"/>
          </a:xfrm>
        </p:spPr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11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521097" y="1890339"/>
            <a:ext cx="3884856" cy="1576192"/>
          </a:xfrm>
        </p:spPr>
        <p:txBody>
          <a:bodyPr/>
          <a:lstStyle>
            <a:lvl1pPr>
              <a:defRPr sz="1600"/>
            </a:lvl1pPr>
            <a:lvl2pPr marL="457200" indent="-457200">
              <a:buFontTx/>
              <a:buNone/>
              <a:defRPr kumimoji="0" lang="fr-FR" sz="1600" b="0" i="0" u="none" strike="noStrike" kern="1200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2pPr>
            <a:lvl3pPr marL="914400" indent="-914400">
              <a:buFontTx/>
              <a:buNone/>
              <a:defRPr kumimoji="0" lang="fr-FR" sz="1400" b="0" i="0" u="none" strike="noStrike" kern="1200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3pPr>
            <a:lvl4pPr marL="1371600" indent="0">
              <a:buFontTx/>
              <a:buNone/>
              <a:defRPr kumimoji="0" lang="fr-FR" sz="1600" b="0" i="0" u="none" strike="noStrike" kern="1200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4pPr>
            <a:lvl5pPr marL="1828800" indent="0">
              <a:buFontTx/>
              <a:buNone/>
              <a:defRPr kumimoji="0" lang="fr-FR" sz="1600" b="0" i="0" u="none" strike="noStrike" kern="1200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2"/>
            <a:r>
              <a:rPr lang="fr-FR" dirty="0"/>
              <a:t>Quatrième niveau</a:t>
            </a:r>
          </a:p>
          <a:p>
            <a:pPr lvl="2"/>
            <a:r>
              <a:rPr lang="fr-FR" dirty="0"/>
              <a:t>Cinquième niveau</a:t>
            </a:r>
          </a:p>
        </p:txBody>
      </p:sp>
      <p:sp>
        <p:nvSpPr>
          <p:cNvPr id="19" name="Espace réservé du pied de page 3"/>
          <p:cNvSpPr txBox="1">
            <a:spLocks/>
          </p:cNvSpPr>
          <p:nvPr userDrawn="1"/>
        </p:nvSpPr>
        <p:spPr>
          <a:xfrm>
            <a:off x="3281363" y="587727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 sz="120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4" name="Espace réservé du pied de page 3"/>
          <p:cNvSpPr txBox="1">
            <a:spLocks/>
          </p:cNvSpPr>
          <p:nvPr userDrawn="1"/>
        </p:nvSpPr>
        <p:spPr>
          <a:xfrm>
            <a:off x="3281363" y="587727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 sz="120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2" name="Espace réservé pour une image  2"/>
          <p:cNvSpPr>
            <a:spLocks noGrp="1"/>
          </p:cNvSpPr>
          <p:nvPr>
            <p:ph type="pic" sz="quarter" idx="11"/>
          </p:nvPr>
        </p:nvSpPr>
        <p:spPr>
          <a:xfrm>
            <a:off x="5381767" y="4019390"/>
            <a:ext cx="3682331" cy="1746250"/>
          </a:xfrm>
        </p:spPr>
        <p:txBody>
          <a:bodyPr/>
          <a:lstStyle/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10" name="Espace réservé du contenu 2"/>
          <p:cNvSpPr>
            <a:spLocks noGrp="1"/>
          </p:cNvSpPr>
          <p:nvPr>
            <p:ph idx="12" hasCustomPrompt="1"/>
          </p:nvPr>
        </p:nvSpPr>
        <p:spPr>
          <a:xfrm>
            <a:off x="5381767" y="1890339"/>
            <a:ext cx="3884856" cy="1576192"/>
          </a:xfrm>
        </p:spPr>
        <p:txBody>
          <a:bodyPr/>
          <a:lstStyle>
            <a:lvl1pPr>
              <a:defRPr sz="1600"/>
            </a:lvl1pPr>
            <a:lvl2pPr marL="457200" indent="-457200">
              <a:buFontTx/>
              <a:buNone/>
              <a:defRPr kumimoji="0" lang="fr-FR" sz="1600" b="0" i="0" u="none" strike="noStrike" kern="1200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2pPr>
            <a:lvl3pPr marL="914400" indent="-914400">
              <a:buFontTx/>
              <a:buNone/>
              <a:defRPr kumimoji="0" lang="fr-FR" sz="1400" b="0" i="0" u="none" strike="noStrike" kern="1200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3pPr>
            <a:lvl4pPr marL="1371600" indent="0">
              <a:buFontTx/>
              <a:buNone/>
              <a:defRPr kumimoji="0" lang="fr-FR" sz="1600" b="0" i="0" u="none" strike="noStrike" kern="1200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4pPr>
            <a:lvl5pPr marL="1828800" indent="0">
              <a:buFontTx/>
              <a:buNone/>
              <a:defRPr kumimoji="0" lang="fr-FR" sz="1600" b="0" i="0" u="none" strike="noStrike" kern="1200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2"/>
            <a:r>
              <a:rPr lang="fr-FR" dirty="0"/>
              <a:t>Quatrième niveau</a:t>
            </a:r>
          </a:p>
          <a:p>
            <a:pPr lvl="2"/>
            <a:r>
              <a:rPr lang="fr-FR" dirty="0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281186507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63">
          <p15:clr>
            <a:srgbClr val="FBAE40"/>
          </p15:clr>
        </p15:guide>
      </p15:sldGuideLst>
    </p:ext>
  </p:extLs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0965" y="1988840"/>
            <a:ext cx="476973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" name="Espace réservé pour une image  8"/>
          <p:cNvSpPr>
            <a:spLocks noGrp="1"/>
          </p:cNvSpPr>
          <p:nvPr>
            <p:ph type="pic" sz="quarter" idx="14"/>
          </p:nvPr>
        </p:nvSpPr>
        <p:spPr>
          <a:xfrm>
            <a:off x="1327868" y="414908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1" name="Espace réservé pour une image  8"/>
          <p:cNvSpPr>
            <a:spLocks noGrp="1"/>
          </p:cNvSpPr>
          <p:nvPr>
            <p:ph type="pic" sz="quarter" idx="15"/>
          </p:nvPr>
        </p:nvSpPr>
        <p:spPr>
          <a:xfrm>
            <a:off x="1327868" y="1988840"/>
            <a:ext cx="3120347" cy="1800200"/>
          </a:xfrm>
          <a:ln>
            <a:solidFill>
              <a:srgbClr val="03458A"/>
            </a:solidFill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2" name="Espace réservé du contenu 3"/>
          <p:cNvSpPr>
            <a:spLocks noGrp="1"/>
          </p:cNvSpPr>
          <p:nvPr>
            <p:ph sz="half" idx="16"/>
          </p:nvPr>
        </p:nvSpPr>
        <p:spPr>
          <a:xfrm>
            <a:off x="4640965" y="4149080"/>
            <a:ext cx="4769735" cy="1800200"/>
          </a:xfrm>
        </p:spPr>
        <p:txBody>
          <a:bodyPr>
            <a:noAutofit/>
          </a:bodyPr>
          <a:lstStyle>
            <a:lvl1pPr>
              <a:defRPr sz="2000"/>
            </a:lvl1pPr>
            <a:lvl2pPr>
              <a:defRPr sz="1800"/>
            </a:lvl2pPr>
            <a:lvl3pPr marL="361950" indent="0">
              <a:buNone/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8" name="Titre 1"/>
          <p:cNvSpPr txBox="1">
            <a:spLocks/>
          </p:cNvSpPr>
          <p:nvPr userDrawn="1"/>
        </p:nvSpPr>
        <p:spPr>
          <a:xfrm>
            <a:off x="506506" y="336302"/>
            <a:ext cx="7644849" cy="72494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Arial Narrow" panose="020B0506020202030204" pitchFamily="34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fr-FR" sz="2400">
              <a:solidFill>
                <a:srgbClr val="FFFFFF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00342" y="6312311"/>
            <a:ext cx="1010359" cy="36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4752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Relationship Id="rId9" Type="http://schemas.openxmlformats.org/officeDocument/2006/relationships/image" Target="../media/image5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0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8.xml"/><Relationship Id="rId19" Type="http://schemas.openxmlformats.org/officeDocument/2006/relationships/image" Target="../media/image10.png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slideLayout" Target="../slideLayouts/slideLayout58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17" Type="http://schemas.openxmlformats.org/officeDocument/2006/relationships/slideLayout" Target="../slideLayouts/slideLayout62.xml"/><Relationship Id="rId2" Type="http://schemas.openxmlformats.org/officeDocument/2006/relationships/slideLayout" Target="../slideLayouts/slideLayout47.xml"/><Relationship Id="rId16" Type="http://schemas.openxmlformats.org/officeDocument/2006/relationships/slideLayout" Target="../slideLayouts/slideLayout61.xml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55.xml"/><Relationship Id="rId19" Type="http://schemas.openxmlformats.org/officeDocument/2006/relationships/image" Target="../media/image10.png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Relationship Id="rId14" Type="http://schemas.openxmlformats.org/officeDocument/2006/relationships/slideLayout" Target="../slideLayouts/slideLayout5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theme" Target="../theme/theme7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7.xml"/><Relationship Id="rId10" Type="http://schemas.openxmlformats.org/officeDocument/2006/relationships/image" Target="../media/image9.emf"/><Relationship Id="rId4" Type="http://schemas.openxmlformats.org/officeDocument/2006/relationships/slideLayout" Target="../slideLayouts/slideLayout66.xml"/><Relationship Id="rId9" Type="http://schemas.openxmlformats.org/officeDocument/2006/relationships/image" Target="../media/image10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629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2" r:id="rId1"/>
    <p:sldLayoutId id="2147484213" r:id="rId2"/>
    <p:sldLayoutId id="2147484224" r:id="rId3"/>
    <p:sldLayoutId id="2147484319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52796"/>
            <a:ext cx="9893032" cy="305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4853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8" r:id="rId1"/>
    <p:sldLayoutId id="2147484219" r:id="rId2"/>
    <p:sldLayoutId id="2147484220" r:id="rId3"/>
    <p:sldLayoutId id="2147484221" r:id="rId4"/>
    <p:sldLayoutId id="2147484222" r:id="rId5"/>
    <p:sldLayoutId id="2147484223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 kern="1200">
          <a:solidFill>
            <a:srgbClr val="575757"/>
          </a:solidFill>
          <a:latin typeface="+mj-lt"/>
          <a:ea typeface="+mj-ea"/>
          <a:cs typeface="Arial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500" b="1">
          <a:solidFill>
            <a:srgbClr val="575757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500" b="1">
          <a:solidFill>
            <a:srgbClr val="575757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500" b="1">
          <a:solidFill>
            <a:srgbClr val="575757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500" b="1">
          <a:solidFill>
            <a:srgbClr val="575757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500" b="1">
          <a:solidFill>
            <a:srgbClr val="575757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500" b="1">
          <a:solidFill>
            <a:srgbClr val="575757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500" b="1">
          <a:solidFill>
            <a:srgbClr val="575757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500" b="1">
          <a:solidFill>
            <a:srgbClr val="575757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defRPr sz="2600" kern="1200">
          <a:solidFill>
            <a:srgbClr val="E30613"/>
          </a:solidFill>
          <a:latin typeface="+mn-lt"/>
          <a:ea typeface="+mn-ea"/>
          <a:cs typeface="+mn-cs"/>
        </a:defRPr>
      </a:lvl1pPr>
      <a:lvl2pPr marL="742950" indent="-733425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defRPr sz="2400" kern="1200">
          <a:solidFill>
            <a:srgbClr val="575757"/>
          </a:solidFill>
          <a:latin typeface="Cambria" pitchFamily="18" charset="0"/>
          <a:ea typeface="+mn-ea"/>
          <a:cs typeface="+mn-cs"/>
        </a:defRPr>
      </a:lvl2pPr>
      <a:lvl3pPr marL="539750" indent="-228600" algn="l" rtl="0" eaLnBrk="1" fontAlgn="base" hangingPunct="1">
        <a:spcBef>
          <a:spcPct val="20000"/>
        </a:spcBef>
        <a:spcAft>
          <a:spcPct val="0"/>
        </a:spcAft>
        <a:buSzPct val="80000"/>
        <a:buBlip>
          <a:blip r:embed="rId9"/>
        </a:buBlip>
        <a:defRPr sz="2000" kern="1200">
          <a:solidFill>
            <a:srgbClr val="575757"/>
          </a:solidFill>
          <a:latin typeface="Cambria" pitchFamily="18" charset="0"/>
          <a:ea typeface="+mn-ea"/>
          <a:cs typeface="+mn-cs"/>
        </a:defRPr>
      </a:lvl3pPr>
      <a:lvl4pPr marL="890588" indent="-228600" algn="l" rtl="0" eaLnBrk="1" fontAlgn="base" hangingPunct="1">
        <a:spcBef>
          <a:spcPct val="20000"/>
        </a:spcBef>
        <a:spcAft>
          <a:spcPct val="0"/>
        </a:spcAft>
        <a:buClr>
          <a:srgbClr val="E30613"/>
        </a:buClr>
        <a:buFont typeface="Arial" pitchFamily="34" charset="0"/>
        <a:buChar char="•"/>
        <a:defRPr sz="1800" kern="1200">
          <a:solidFill>
            <a:srgbClr val="575757"/>
          </a:solidFill>
          <a:latin typeface="Cambria" pitchFamily="18" charset="0"/>
          <a:ea typeface="+mn-ea"/>
          <a:cs typeface="+mn-cs"/>
        </a:defRPr>
      </a:lvl4pPr>
      <a:lvl5pPr marL="1258888" indent="-228600" algn="l" rtl="0" eaLnBrk="1" fontAlgn="base" hangingPunct="1">
        <a:spcBef>
          <a:spcPct val="20000"/>
        </a:spcBef>
        <a:spcAft>
          <a:spcPct val="0"/>
        </a:spcAft>
        <a:buClr>
          <a:srgbClr val="E30613"/>
        </a:buClr>
        <a:buFont typeface="Arial" pitchFamily="34" charset="0"/>
        <a:buChar char="&gt;"/>
        <a:defRPr sz="1800" kern="1200">
          <a:solidFill>
            <a:srgbClr val="575757"/>
          </a:solidFill>
          <a:latin typeface="Cambria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30"/>
            <a:ext cx="9906000" cy="6858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683" b="11709"/>
          <a:stretch/>
        </p:blipFill>
        <p:spPr>
          <a:xfrm>
            <a:off x="7713714" y="5408657"/>
            <a:ext cx="2192286" cy="145597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1526415"/>
            <a:ext cx="8543925" cy="1325563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r" fontAlgn="auto">
              <a:spcAft>
                <a:spcPts val="0"/>
              </a:spcAft>
              <a:buClrTx/>
              <a:buSzTx/>
              <a:buFontTx/>
              <a:tabLst/>
            </a:pPr>
            <a:r>
              <a:rPr lang="fr-FR" dirty="0"/>
              <a:t>MODIFIEZ LE STYLE DU TITRE</a:t>
            </a:r>
            <a:endParaRPr lang="en-US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1148" y="622300"/>
            <a:ext cx="1789226" cy="644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83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5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 dirty="0">
          <a:solidFill>
            <a:srgbClr val="03458A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230">
          <p15:clr>
            <a:srgbClr val="F26B43"/>
          </p15:clr>
        </p15:guide>
        <p15:guide id="2" pos="2880">
          <p15:clr>
            <a:srgbClr val="F26B43"/>
          </p15:clr>
        </p15:guide>
        <p15:guide id="3" pos="5307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62523" y="570584"/>
            <a:ext cx="7332815" cy="72494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74558" y="1844825"/>
            <a:ext cx="8436142" cy="428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pic>
        <p:nvPicPr>
          <p:cNvPr id="9" name="Image 8"/>
          <p:cNvPicPr>
            <a:picLocks noChangeAspect="1"/>
          </p:cNvPicPr>
          <p:nvPr userDrawn="1"/>
        </p:nvPicPr>
        <p:blipFill rotWithShape="1">
          <a:blip r:embed="rId1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552"/>
          <a:stretch/>
        </p:blipFill>
        <p:spPr>
          <a:xfrm rot="10800000" flipV="1">
            <a:off x="1" y="0"/>
            <a:ext cx="1230748" cy="1136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534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58" r:id="rId1"/>
    <p:sldLayoutId id="2147484259" r:id="rId2"/>
    <p:sldLayoutId id="2147484260" r:id="rId3"/>
    <p:sldLayoutId id="2147484261" r:id="rId4"/>
    <p:sldLayoutId id="2147484262" r:id="rId5"/>
    <p:sldLayoutId id="2147484263" r:id="rId6"/>
    <p:sldLayoutId id="2147484264" r:id="rId7"/>
    <p:sldLayoutId id="2147484265" r:id="rId8"/>
    <p:sldLayoutId id="2147484266" r:id="rId9"/>
    <p:sldLayoutId id="2147484267" r:id="rId10"/>
    <p:sldLayoutId id="2147484268" r:id="rId11"/>
    <p:sldLayoutId id="2147484269" r:id="rId12"/>
    <p:sldLayoutId id="2147484270" r:id="rId13"/>
    <p:sldLayoutId id="2147484271" r:id="rId14"/>
    <p:sldLayoutId id="2147484272" r:id="rId15"/>
    <p:sldLayoutId id="2147484273" r:id="rId16"/>
    <p:sldLayoutId id="2147484274" r:id="rId1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Arial Narrow" panose="020B050602020203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20"/>
        </a:buBlip>
        <a:defRPr sz="2400" b="1" kern="1200">
          <a:solidFill>
            <a:srgbClr val="49494B"/>
          </a:solidFill>
          <a:latin typeface="Arial Narrow" panose="020B0506020202030204" pitchFamily="34" charset="0"/>
          <a:ea typeface="+mn-ea"/>
          <a:cs typeface="+mn-cs"/>
        </a:defRPr>
      </a:lvl1pPr>
      <a:lvl2pPr marL="357188" indent="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rgbClr val="03458A"/>
          </a:solidFill>
          <a:latin typeface="Arial Narrow" panose="020B0506020202030204" pitchFamily="34" charset="0"/>
          <a:ea typeface="+mn-ea"/>
          <a:cs typeface="+mn-cs"/>
        </a:defRPr>
      </a:lvl2pPr>
      <a:lvl3pPr marL="904875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03458A"/>
          </a:solidFill>
          <a:latin typeface="Arial Narrow" panose="020B0506020202030204" pitchFamily="34" charset="0"/>
          <a:ea typeface="+mn-ea"/>
          <a:cs typeface="+mn-cs"/>
        </a:defRPr>
      </a:lvl3pPr>
      <a:lvl4pPr marL="1169988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rgbClr val="03458A"/>
          </a:solidFill>
          <a:latin typeface="Arial Narrow" panose="020B0506020202030204" pitchFamily="34" charset="0"/>
          <a:ea typeface="+mn-ea"/>
          <a:cs typeface="+mn-cs"/>
        </a:defRPr>
      </a:lvl4pPr>
      <a:lvl5pPr marL="14351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rgbClr val="03458A"/>
          </a:solidFill>
          <a:latin typeface="Arial Narrow" panose="020B0506020202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62523" y="570584"/>
            <a:ext cx="7332815" cy="72494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74558" y="1844825"/>
            <a:ext cx="8436142" cy="428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pic>
        <p:nvPicPr>
          <p:cNvPr id="9" name="Image 8"/>
          <p:cNvPicPr>
            <a:picLocks noChangeAspect="1"/>
          </p:cNvPicPr>
          <p:nvPr userDrawn="1"/>
        </p:nvPicPr>
        <p:blipFill rotWithShape="1">
          <a:blip r:embed="rId1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552"/>
          <a:stretch/>
        </p:blipFill>
        <p:spPr>
          <a:xfrm rot="10800000" flipV="1">
            <a:off x="1" y="0"/>
            <a:ext cx="1230748" cy="1136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467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6" r:id="rId1"/>
    <p:sldLayoutId id="2147484277" r:id="rId2"/>
    <p:sldLayoutId id="2147484278" r:id="rId3"/>
    <p:sldLayoutId id="2147484279" r:id="rId4"/>
    <p:sldLayoutId id="2147484280" r:id="rId5"/>
    <p:sldLayoutId id="2147484281" r:id="rId6"/>
    <p:sldLayoutId id="2147484282" r:id="rId7"/>
    <p:sldLayoutId id="2147484283" r:id="rId8"/>
    <p:sldLayoutId id="2147484284" r:id="rId9"/>
    <p:sldLayoutId id="2147484285" r:id="rId10"/>
    <p:sldLayoutId id="2147484286" r:id="rId11"/>
    <p:sldLayoutId id="2147484287" r:id="rId12"/>
    <p:sldLayoutId id="2147484288" r:id="rId13"/>
    <p:sldLayoutId id="2147484289" r:id="rId14"/>
    <p:sldLayoutId id="2147484290" r:id="rId15"/>
    <p:sldLayoutId id="2147484291" r:id="rId16"/>
    <p:sldLayoutId id="2147484292" r:id="rId1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Arial Narrow" panose="020B050602020203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20"/>
        </a:buBlip>
        <a:defRPr sz="2400" b="1" kern="1200">
          <a:solidFill>
            <a:srgbClr val="49494B"/>
          </a:solidFill>
          <a:latin typeface="Arial Narrow" panose="020B0506020202030204" pitchFamily="34" charset="0"/>
          <a:ea typeface="+mn-ea"/>
          <a:cs typeface="+mn-cs"/>
        </a:defRPr>
      </a:lvl1pPr>
      <a:lvl2pPr marL="357188" indent="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rgbClr val="03458A"/>
          </a:solidFill>
          <a:latin typeface="Arial Narrow" panose="020B0506020202030204" pitchFamily="34" charset="0"/>
          <a:ea typeface="+mn-ea"/>
          <a:cs typeface="+mn-cs"/>
        </a:defRPr>
      </a:lvl2pPr>
      <a:lvl3pPr marL="904875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03458A"/>
          </a:solidFill>
          <a:latin typeface="Arial Narrow" panose="020B0506020202030204" pitchFamily="34" charset="0"/>
          <a:ea typeface="+mn-ea"/>
          <a:cs typeface="+mn-cs"/>
        </a:defRPr>
      </a:lvl3pPr>
      <a:lvl4pPr marL="1169988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rgbClr val="03458A"/>
          </a:solidFill>
          <a:latin typeface="Arial Narrow" panose="020B0506020202030204" pitchFamily="34" charset="0"/>
          <a:ea typeface="+mn-ea"/>
          <a:cs typeface="+mn-cs"/>
        </a:defRPr>
      </a:lvl4pPr>
      <a:lvl5pPr marL="14351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rgbClr val="03458A"/>
          </a:solidFill>
          <a:latin typeface="Arial Narrow" panose="020B0506020202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62523" y="570584"/>
            <a:ext cx="7332815" cy="72494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74558" y="1844825"/>
            <a:ext cx="8436142" cy="428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pic>
        <p:nvPicPr>
          <p:cNvPr id="9" name="Image 8"/>
          <p:cNvPicPr>
            <a:picLocks noChangeAspect="1"/>
          </p:cNvPicPr>
          <p:nvPr userDrawn="1"/>
        </p:nvPicPr>
        <p:blipFill rotWithShape="1">
          <a:blip r:embed="rId1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552"/>
          <a:stretch/>
        </p:blipFill>
        <p:spPr>
          <a:xfrm rot="10800000" flipV="1">
            <a:off x="1" y="0"/>
            <a:ext cx="1230748" cy="1136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303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4" r:id="rId1"/>
    <p:sldLayoutId id="2147484295" r:id="rId2"/>
    <p:sldLayoutId id="2147484296" r:id="rId3"/>
    <p:sldLayoutId id="2147484297" r:id="rId4"/>
    <p:sldLayoutId id="2147484298" r:id="rId5"/>
    <p:sldLayoutId id="2147484299" r:id="rId6"/>
    <p:sldLayoutId id="2147484300" r:id="rId7"/>
    <p:sldLayoutId id="2147484301" r:id="rId8"/>
    <p:sldLayoutId id="2147484302" r:id="rId9"/>
    <p:sldLayoutId id="2147484303" r:id="rId10"/>
    <p:sldLayoutId id="2147484304" r:id="rId11"/>
    <p:sldLayoutId id="2147484305" r:id="rId12"/>
    <p:sldLayoutId id="2147484306" r:id="rId13"/>
    <p:sldLayoutId id="2147484307" r:id="rId14"/>
    <p:sldLayoutId id="2147484308" r:id="rId15"/>
    <p:sldLayoutId id="2147484309" r:id="rId16"/>
    <p:sldLayoutId id="2147484310" r:id="rId1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Arial Narrow" panose="020B050602020203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20"/>
        </a:buBlip>
        <a:defRPr sz="2400" b="1" kern="1200">
          <a:solidFill>
            <a:srgbClr val="49494B"/>
          </a:solidFill>
          <a:latin typeface="Arial Narrow" panose="020B0506020202030204" pitchFamily="34" charset="0"/>
          <a:ea typeface="+mn-ea"/>
          <a:cs typeface="+mn-cs"/>
        </a:defRPr>
      </a:lvl1pPr>
      <a:lvl2pPr marL="357188" indent="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rgbClr val="03458A"/>
          </a:solidFill>
          <a:latin typeface="Arial Narrow" panose="020B0506020202030204" pitchFamily="34" charset="0"/>
          <a:ea typeface="+mn-ea"/>
          <a:cs typeface="+mn-cs"/>
        </a:defRPr>
      </a:lvl2pPr>
      <a:lvl3pPr marL="904875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03458A"/>
          </a:solidFill>
          <a:latin typeface="Arial Narrow" panose="020B0506020202030204" pitchFamily="34" charset="0"/>
          <a:ea typeface="+mn-ea"/>
          <a:cs typeface="+mn-cs"/>
        </a:defRPr>
      </a:lvl3pPr>
      <a:lvl4pPr marL="1169988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rgbClr val="03458A"/>
          </a:solidFill>
          <a:latin typeface="Arial Narrow" panose="020B0506020202030204" pitchFamily="34" charset="0"/>
          <a:ea typeface="+mn-ea"/>
          <a:cs typeface="+mn-cs"/>
        </a:defRPr>
      </a:lvl4pPr>
      <a:lvl5pPr marL="14351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rgbClr val="03458A"/>
          </a:solidFill>
          <a:latin typeface="Arial Narrow" panose="020B0506020202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552"/>
          <a:stretch/>
        </p:blipFill>
        <p:spPr>
          <a:xfrm rot="10800000" flipV="1">
            <a:off x="1" y="0"/>
            <a:ext cx="1230748" cy="1136434"/>
          </a:xfrm>
          <a:prstGeom prst="rect">
            <a:avLst/>
          </a:prstGeom>
        </p:spPr>
      </p:pic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1021556" y="317210"/>
            <a:ext cx="8543925" cy="70167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473" y="6305551"/>
            <a:ext cx="1020107" cy="367499"/>
          </a:xfrm>
          <a:prstGeom prst="rect">
            <a:avLst/>
          </a:prstGeom>
        </p:spPr>
      </p:pic>
      <p:sp>
        <p:nvSpPr>
          <p:cNvPr id="9" name="Espace réservé du numéro de diapositive 4"/>
          <p:cNvSpPr txBox="1">
            <a:spLocks/>
          </p:cNvSpPr>
          <p:nvPr/>
        </p:nvSpPr>
        <p:spPr>
          <a:xfrm>
            <a:off x="207897" y="6484694"/>
            <a:ext cx="350838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>
            <a:defPPr>
              <a:defRPr lang="en-US"/>
            </a:defPPr>
            <a:lvl1pPr lvl="0" algn="r" fontAlgn="base">
              <a:spcBef>
                <a:spcPct val="0"/>
              </a:spcBef>
              <a:spcAft>
                <a:spcPct val="0"/>
              </a:spcAft>
              <a:defRPr sz="1200" b="0">
                <a:solidFill>
                  <a:srgbClr val="009DE0"/>
                </a:solidFill>
                <a:latin typeface="Arial Narrow" panose="020B0506020202030204" pitchFamily="34" charset="0"/>
                <a:cs typeface="Arial" pitchFamily="34" charset="0"/>
              </a:defRPr>
            </a:lvl1pPr>
          </a:lstStyle>
          <a:p>
            <a:pPr algn="l" defTabSz="457200"/>
            <a:fld id="{5962460A-5634-4A4B-8F7C-B0B30CC2C1DA}" type="slidenum">
              <a:rPr lang="fr-FR" sz="1200" smtClean="0"/>
              <a:pPr algn="l" defTabSz="457200"/>
              <a:t>‹N°›</a:t>
            </a:fld>
            <a:endParaRPr lang="fr-FR" sz="1200"/>
          </a:p>
        </p:txBody>
      </p:sp>
    </p:spTree>
    <p:extLst>
      <p:ext uri="{BB962C8B-B14F-4D97-AF65-F5344CB8AC3E}">
        <p14:creationId xmlns:p14="http://schemas.microsoft.com/office/powerpoint/2010/main" val="3819950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2" r:id="rId1"/>
    <p:sldLayoutId id="2147484313" r:id="rId2"/>
    <p:sldLayoutId id="2147484314" r:id="rId3"/>
    <p:sldLayoutId id="2147484315" r:id="rId4"/>
    <p:sldLayoutId id="2147484316" r:id="rId5"/>
    <p:sldLayoutId id="2147484317" r:id="rId6"/>
    <p:sldLayoutId id="2147484318" r:id="rId7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fr-FR" sz="2400" b="1" kern="1200" dirty="0">
          <a:solidFill>
            <a:srgbClr val="03458A"/>
          </a:solidFill>
          <a:latin typeface="Arial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kumimoji="0" lang="fr-FR" sz="1600" b="1" i="0" u="none" strike="noStrike" kern="1200" cap="none" spc="0" normalizeH="0" baseline="0" dirty="0" smtClean="0">
          <a:ln>
            <a:noFill/>
          </a:ln>
          <a:solidFill>
            <a:srgbClr val="009DE0"/>
          </a:solidFill>
          <a:effectLst/>
          <a:uLnTx/>
          <a:uFillTx/>
          <a:latin typeface="Arial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391">
          <p15:clr>
            <a:srgbClr val="F26B43"/>
          </p15:clr>
        </p15:guide>
        <p15:guide id="2" pos="65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5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3.jpeg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4.jpeg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5.png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6.png"/><Relationship Id="rId4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6.png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chart" Target="../charts/chart1.xml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220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Pole réseaux services &amp; MOBILITE TRANSPORTS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4"/>
          </p:nvPr>
        </p:nvSpPr>
        <p:spPr>
          <a:xfrm>
            <a:off x="200472" y="6448251"/>
            <a:ext cx="2311400" cy="365125"/>
          </a:xfrm>
        </p:spPr>
        <p:txBody>
          <a:bodyPr/>
          <a:lstStyle/>
          <a:p>
            <a:pPr>
              <a:defRPr/>
            </a:pPr>
            <a:fld id="{5B72468C-60B8-432D-9B77-380600A86207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2</a:t>
            </a:fld>
            <a:endParaRPr lang="fr-FR" dirty="0">
              <a:solidFill>
                <a:srgbClr val="2C2C2C"/>
              </a:solidFill>
            </a:endParaRPr>
          </a:p>
        </p:txBody>
      </p:sp>
      <p:sp>
        <p:nvSpPr>
          <p:cNvPr id="9" name="Titre 1"/>
          <p:cNvSpPr txBox="1">
            <a:spLocks/>
          </p:cNvSpPr>
          <p:nvPr/>
        </p:nvSpPr>
        <p:spPr>
          <a:xfrm>
            <a:off x="0" y="3212976"/>
            <a:ext cx="9906000" cy="2592288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rgbClr val="575757"/>
                </a:solidFill>
                <a:latin typeface="+mj-lt"/>
                <a:ea typeface="+mj-ea"/>
                <a:cs typeface="Arial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9pPr>
          </a:lstStyle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dirty="0" smtClean="0">
                <a:latin typeface="+mn-lt"/>
              </a:rPr>
              <a:t>FIBRE JUSQU’À L’ABONNE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fr-FR" sz="2400" dirty="0">
              <a:latin typeface="+mn-lt"/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dirty="0" smtClean="0">
                <a:latin typeface="+mn-lt"/>
              </a:rPr>
              <a:t>WERVICQ-SUD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fr-FR" sz="2400" dirty="0" smtClean="0">
              <a:latin typeface="+mn-lt"/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dirty="0" smtClean="0">
                <a:latin typeface="+mn-lt"/>
              </a:rPr>
              <a:t>26 Septembre 2018</a:t>
            </a:r>
          </a:p>
        </p:txBody>
      </p:sp>
      <p:pic>
        <p:nvPicPr>
          <p:cNvPr id="1026" name="Picture 2" descr="W:\Personnel\projets EPV\séminaires voirie\20111121_MLE_FibreOptique_0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502" y="697649"/>
            <a:ext cx="3275658" cy="2380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18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CA430C-6308-4D1D-BBAC-7510B3CF0A0D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3</a:t>
            </a:fld>
            <a:endParaRPr lang="fr-FR" dirty="0">
              <a:solidFill>
                <a:srgbClr val="2C2C2C"/>
              </a:solidFill>
            </a:endParaRPr>
          </a:p>
        </p:txBody>
      </p:sp>
      <p:sp>
        <p:nvSpPr>
          <p:cNvPr id="5" name="Titre 4"/>
          <p:cNvSpPr txBox="1">
            <a:spLocks noGrp="1"/>
          </p:cNvSpPr>
          <p:nvPr>
            <p:ph type="title"/>
          </p:nvPr>
        </p:nvSpPr>
        <p:spPr>
          <a:xfrm>
            <a:off x="632520" y="2564904"/>
            <a:ext cx="8915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utura Bold"/>
              </a:rPr>
              <a:t>Jean-Gabriel JACOB</a:t>
            </a:r>
            <a:br>
              <a:rPr lang="fr-FR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utura Bold"/>
              </a:rPr>
            </a:br>
            <a:r>
              <a:rPr lang="fr-FR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utura Bold"/>
              </a:rPr>
              <a:t>Maire de </a:t>
            </a:r>
            <a:r>
              <a:rPr lang="fr-FR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Futura Bold"/>
              </a:rPr>
              <a:t>Wervicq</a:t>
            </a:r>
            <a:r>
              <a:rPr lang="fr-FR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utura Bold"/>
              </a:rPr>
              <a:t>-Sud</a:t>
            </a:r>
            <a:endParaRPr lang="fr-FR" sz="3000" b="1" dirty="0">
              <a:solidFill>
                <a:schemeClr val="tx1">
                  <a:lumMod val="75000"/>
                  <a:lumOff val="25000"/>
                </a:schemeClr>
              </a:solidFill>
              <a:latin typeface="Futura Bold"/>
            </a:endParaRPr>
          </a:p>
        </p:txBody>
      </p:sp>
    </p:spTree>
    <p:extLst>
      <p:ext uri="{BB962C8B-B14F-4D97-AF65-F5344CB8AC3E}">
        <p14:creationId xmlns:p14="http://schemas.microsoft.com/office/powerpoint/2010/main" val="3393258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Pole réseaux services &amp; MOBILITE TRANSPORTS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4"/>
          </p:nvPr>
        </p:nvSpPr>
        <p:spPr>
          <a:xfrm>
            <a:off x="200472" y="6448251"/>
            <a:ext cx="2311400" cy="365125"/>
          </a:xfrm>
        </p:spPr>
        <p:txBody>
          <a:bodyPr/>
          <a:lstStyle/>
          <a:p>
            <a:pPr>
              <a:defRPr/>
            </a:pPr>
            <a:fld id="{5B72468C-60B8-432D-9B77-380600A86207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4</a:t>
            </a:fld>
            <a:endParaRPr lang="fr-FR" dirty="0">
              <a:solidFill>
                <a:srgbClr val="2C2C2C"/>
              </a:solidFill>
            </a:endParaRPr>
          </a:p>
        </p:txBody>
      </p:sp>
      <p:sp>
        <p:nvSpPr>
          <p:cNvPr id="9" name="Titre 1"/>
          <p:cNvSpPr txBox="1">
            <a:spLocks/>
          </p:cNvSpPr>
          <p:nvPr/>
        </p:nvSpPr>
        <p:spPr>
          <a:xfrm>
            <a:off x="0" y="3212976"/>
            <a:ext cx="9906000" cy="2592288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rgbClr val="575757"/>
                </a:solidFill>
                <a:latin typeface="+mj-lt"/>
                <a:ea typeface="+mj-ea"/>
                <a:cs typeface="Arial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9pPr>
          </a:lstStyle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dirty="0" smtClean="0">
                <a:latin typeface="Cambria"/>
              </a:rPr>
              <a:t>Thierry DESCAMPS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fr-FR" sz="2400" dirty="0">
              <a:latin typeface="Cambria"/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dirty="0" smtClean="0">
                <a:latin typeface="Cambria"/>
              </a:rPr>
              <a:t>Chargé de mission Aménagement Numérique</a:t>
            </a:r>
          </a:p>
        </p:txBody>
      </p:sp>
    </p:spTree>
    <p:extLst>
      <p:ext uri="{BB962C8B-B14F-4D97-AF65-F5344CB8AC3E}">
        <p14:creationId xmlns:p14="http://schemas.microsoft.com/office/powerpoint/2010/main" val="179307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CA430C-6308-4D1D-BBAC-7510B3CF0A0D}" type="slidenum">
              <a:rPr lang="fr-FR" smtClean="0"/>
              <a:pPr>
                <a:defRPr/>
              </a:pPr>
              <a:t>5</a:t>
            </a:fld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528" y="501698"/>
            <a:ext cx="8640960" cy="6028731"/>
          </a:xfrm>
          <a:prstGeom prst="rect">
            <a:avLst/>
          </a:prstGeom>
        </p:spPr>
      </p:pic>
      <p:sp>
        <p:nvSpPr>
          <p:cNvPr id="6" name="Titre 4"/>
          <p:cNvSpPr txBox="1">
            <a:spLocks noGrp="1"/>
          </p:cNvSpPr>
          <p:nvPr>
            <p:ph type="title"/>
          </p:nvPr>
        </p:nvSpPr>
        <p:spPr>
          <a:xfrm>
            <a:off x="495300" y="274638"/>
            <a:ext cx="8915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sz="3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Bold"/>
              </a:rPr>
              <a:t>Déploiement de la fibre sur la </a:t>
            </a:r>
            <a:r>
              <a:rPr lang="fr-FR" sz="3000" b="1" dirty="0">
                <a:solidFill>
                  <a:srgbClr val="FF0000"/>
                </a:solidFill>
                <a:latin typeface="Futura Bold"/>
              </a:rPr>
              <a:t>MEL</a:t>
            </a:r>
            <a:r>
              <a:rPr lang="fr-FR" sz="3000" b="1" dirty="0">
                <a:solidFill>
                  <a:srgbClr val="575757"/>
                </a:solidFill>
                <a:latin typeface="Futura Bold"/>
              </a:rPr>
              <a:t> </a:t>
            </a:r>
            <a:r>
              <a:rPr lang="fr-FR" sz="3000" b="1" dirty="0" smtClean="0">
                <a:solidFill>
                  <a:srgbClr val="575757"/>
                </a:solidFill>
                <a:latin typeface="Futura Bold"/>
              </a:rPr>
              <a:t>: en</a:t>
            </a:r>
            <a:r>
              <a:rPr lang="fr-FR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utura Bold"/>
              </a:rPr>
              <a:t> </a:t>
            </a:r>
            <a:r>
              <a:rPr lang="fr-FR" sz="3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Bold"/>
              </a:rPr>
              <a:t>2013</a:t>
            </a:r>
          </a:p>
        </p:txBody>
      </p:sp>
    </p:spTree>
    <p:extLst>
      <p:ext uri="{BB962C8B-B14F-4D97-AF65-F5344CB8AC3E}">
        <p14:creationId xmlns:p14="http://schemas.microsoft.com/office/powerpoint/2010/main" val="289457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CA430C-6308-4D1D-BBAC-7510B3CF0A0D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6</a:t>
            </a:fld>
            <a:endParaRPr lang="fr-FR" dirty="0">
              <a:solidFill>
                <a:srgbClr val="2C2C2C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68" y="278499"/>
            <a:ext cx="6759475" cy="6604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re 4"/>
          <p:cNvSpPr txBox="1">
            <a:spLocks noGrp="1"/>
          </p:cNvSpPr>
          <p:nvPr>
            <p:ph type="title"/>
          </p:nvPr>
        </p:nvSpPr>
        <p:spPr>
          <a:xfrm>
            <a:off x="495300" y="274638"/>
            <a:ext cx="9282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utura Bold"/>
              </a:rPr>
              <a:t>Déploiement de la fibre sur la </a:t>
            </a:r>
            <a:r>
              <a:rPr lang="fr-FR" sz="3000" b="1" dirty="0" smtClean="0">
                <a:solidFill>
                  <a:srgbClr val="FF0000"/>
                </a:solidFill>
                <a:latin typeface="Futura Bold"/>
              </a:rPr>
              <a:t>MEL</a:t>
            </a:r>
            <a:r>
              <a:rPr lang="fr-FR" sz="3000" b="1" dirty="0" smtClean="0">
                <a:solidFill>
                  <a:srgbClr val="575757"/>
                </a:solidFill>
                <a:latin typeface="Futura Bold"/>
              </a:rPr>
              <a:t> : en 2016</a:t>
            </a:r>
            <a:r>
              <a:rPr lang="fr-FR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utura Bold"/>
              </a:rPr>
              <a:t> </a:t>
            </a:r>
            <a:endParaRPr lang="fr-FR" sz="3000" b="1" dirty="0">
              <a:solidFill>
                <a:schemeClr val="tx1">
                  <a:lumMod val="75000"/>
                  <a:lumOff val="25000"/>
                </a:schemeClr>
              </a:solidFill>
              <a:latin typeface="Futura Bold"/>
            </a:endParaRPr>
          </a:p>
        </p:txBody>
      </p:sp>
    </p:spTree>
    <p:extLst>
      <p:ext uri="{BB962C8B-B14F-4D97-AF65-F5344CB8AC3E}">
        <p14:creationId xmlns:p14="http://schemas.microsoft.com/office/powerpoint/2010/main" val="1596254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171950" y="2209113"/>
            <a:ext cx="5219700" cy="1931459"/>
          </a:xfrm>
        </p:spPr>
        <p:txBody>
          <a:bodyPr/>
          <a:lstStyle/>
          <a:p>
            <a:pPr algn="ctr"/>
            <a:r>
              <a:rPr lang="fr-FR" sz="2400" b="0" dirty="0" smtClean="0"/>
              <a:t>Laurent Laporte</a:t>
            </a:r>
            <a:br>
              <a:rPr lang="fr-FR" sz="2400" b="0" dirty="0" smtClean="0"/>
            </a:br>
            <a:r>
              <a:rPr lang="fr-FR" sz="2400" b="0" dirty="0" smtClean="0"/>
              <a:t>Chef de Projet FTTH</a:t>
            </a:r>
            <a:endParaRPr lang="fr-FR" sz="2400" b="0" dirty="0"/>
          </a:p>
        </p:txBody>
      </p:sp>
    </p:spTree>
    <p:extLst>
      <p:ext uri="{BB962C8B-B14F-4D97-AF65-F5344CB8AC3E}">
        <p14:creationId xmlns:p14="http://schemas.microsoft.com/office/powerpoint/2010/main" val="408969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re 1"/>
          <p:cNvSpPr>
            <a:spLocks noGrp="1"/>
          </p:cNvSpPr>
          <p:nvPr>
            <p:ph type="title"/>
          </p:nvPr>
        </p:nvSpPr>
        <p:spPr>
          <a:xfrm>
            <a:off x="1320443" y="324001"/>
            <a:ext cx="8458200" cy="418357"/>
          </a:xfrm>
        </p:spPr>
        <p:txBody>
          <a:bodyPr>
            <a:noAutofit/>
          </a:bodyPr>
          <a:lstStyle/>
          <a:p>
            <a:r>
              <a:rPr lang="fr-FR" sz="2200" dirty="0">
                <a:solidFill>
                  <a:srgbClr val="0345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GROUPE COVAGE</a:t>
            </a:r>
          </a:p>
        </p:txBody>
      </p:sp>
      <p:sp>
        <p:nvSpPr>
          <p:cNvPr id="22" name="ZoneTexte 21"/>
          <p:cNvSpPr txBox="1"/>
          <p:nvPr/>
        </p:nvSpPr>
        <p:spPr>
          <a:xfrm>
            <a:off x="896712" y="5833392"/>
            <a:ext cx="7075714" cy="6617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4572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1600" b="1" dirty="0">
                <a:solidFill>
                  <a:srgbClr val="03458A"/>
                </a:solidFill>
                <a:cs typeface="Arial" pitchFamily="34" charset="0"/>
              </a:rPr>
              <a:t>COVAGE THD : FILIALE DÉDIÉE À L’INITIATIVE PRIVÉE FTTH</a:t>
            </a:r>
          </a:p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fr-FR" sz="500" b="1" dirty="0">
              <a:solidFill>
                <a:srgbClr val="03458A"/>
              </a:solidFill>
              <a:cs typeface="Arial" pitchFamily="34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1328552" y="638258"/>
            <a:ext cx="79392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>
              <a:defRPr sz="1400">
                <a:solidFill>
                  <a:srgbClr val="002060"/>
                </a:solidFill>
              </a:defRPr>
            </a:lvl1pPr>
          </a:lstStyle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fr-FR" sz="1600" dirty="0">
                <a:solidFill>
                  <a:srgbClr val="009DE0"/>
                </a:solidFill>
                <a:ea typeface="Arial Narrow" charset="0"/>
                <a:cs typeface="Arial" panose="020B0604020202020204" pitchFamily="34" charset="0"/>
              </a:rPr>
              <a:t>NAISSANCE D’UN LEADER NEUTRE ET INDÉPENDANT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189" y="1281543"/>
            <a:ext cx="4320000" cy="3974876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849648" y="2416463"/>
            <a:ext cx="485582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auto">
              <a:spcBef>
                <a:spcPts val="600"/>
              </a:spcBef>
              <a:spcAft>
                <a:spcPts val="600"/>
              </a:spcAft>
            </a:pPr>
            <a:r>
              <a:rPr lang="fr-FR" b="1" dirty="0" smtClean="0">
                <a:solidFill>
                  <a:srgbClr val="009DE0"/>
                </a:solidFill>
                <a:latin typeface="Arial"/>
                <a:cs typeface="Arial" pitchFamily="34" charset="0"/>
              </a:rPr>
              <a:t>1,6 million </a:t>
            </a:r>
            <a:r>
              <a:rPr lang="fr-FR" b="1" dirty="0">
                <a:solidFill>
                  <a:srgbClr val="009DE0"/>
                </a:solidFill>
                <a:latin typeface="Arial"/>
                <a:cs typeface="Arial" pitchFamily="34" charset="0"/>
              </a:rPr>
              <a:t>de foyers </a:t>
            </a:r>
            <a:r>
              <a:rPr lang="fr-FR" b="1" dirty="0">
                <a:solidFill>
                  <a:srgbClr val="03458A"/>
                </a:solidFill>
                <a:latin typeface="Arial"/>
                <a:cs typeface="Arial" pitchFamily="34" charset="0"/>
              </a:rPr>
              <a:t>(FTTH) et d’entreprises (FTTE)</a:t>
            </a:r>
            <a:br>
              <a:rPr lang="fr-FR" b="1" dirty="0">
                <a:solidFill>
                  <a:srgbClr val="03458A"/>
                </a:solidFill>
                <a:latin typeface="Arial"/>
                <a:cs typeface="Arial" pitchFamily="34" charset="0"/>
              </a:rPr>
            </a:br>
            <a:endParaRPr lang="fr-FR" sz="800" b="1" dirty="0">
              <a:solidFill>
                <a:srgbClr val="03458A"/>
              </a:solidFill>
              <a:latin typeface="Arial"/>
              <a:cs typeface="Arial" pitchFamily="34" charset="0"/>
            </a:endParaRPr>
          </a:p>
          <a:p>
            <a:pPr defTabSz="457200" fontAlgn="auto">
              <a:spcBef>
                <a:spcPts val="600"/>
              </a:spcBef>
              <a:spcAft>
                <a:spcPts val="600"/>
              </a:spcAft>
            </a:pPr>
            <a:r>
              <a:rPr lang="fr-FR" b="1" dirty="0" smtClean="0">
                <a:solidFill>
                  <a:srgbClr val="03458A"/>
                </a:solidFill>
                <a:latin typeface="Arial"/>
                <a:cs typeface="Arial" pitchFamily="34" charset="0"/>
              </a:rPr>
              <a:t>dont  </a:t>
            </a:r>
            <a:r>
              <a:rPr lang="fr-FR" b="1" dirty="0" smtClean="0">
                <a:solidFill>
                  <a:srgbClr val="009DE0"/>
                </a:solidFill>
                <a:latin typeface="Arial"/>
                <a:cs typeface="Arial" pitchFamily="34" charset="0"/>
              </a:rPr>
              <a:t>450 </a:t>
            </a:r>
            <a:r>
              <a:rPr lang="fr-FR" b="1" dirty="0">
                <a:solidFill>
                  <a:srgbClr val="009DE0"/>
                </a:solidFill>
                <a:latin typeface="Arial"/>
                <a:cs typeface="Arial" pitchFamily="34" charset="0"/>
              </a:rPr>
              <a:t>000 </a:t>
            </a:r>
            <a:r>
              <a:rPr lang="fr-FR" b="1" dirty="0" smtClean="0">
                <a:solidFill>
                  <a:srgbClr val="009DE0"/>
                </a:solidFill>
                <a:latin typeface="Arial"/>
                <a:cs typeface="Arial" pitchFamily="34" charset="0"/>
              </a:rPr>
              <a:t>foyers </a:t>
            </a:r>
            <a:r>
              <a:rPr lang="fr-FR" b="1" dirty="0" smtClean="0">
                <a:solidFill>
                  <a:srgbClr val="03458A"/>
                </a:solidFill>
                <a:latin typeface="Arial"/>
                <a:cs typeface="Arial" pitchFamily="34" charset="0"/>
              </a:rPr>
              <a:t>déjà </a:t>
            </a:r>
            <a:r>
              <a:rPr lang="fr-FR" b="1" dirty="0">
                <a:solidFill>
                  <a:srgbClr val="03458A"/>
                </a:solidFill>
                <a:latin typeface="Arial"/>
                <a:cs typeface="Arial" pitchFamily="34" charset="0"/>
              </a:rPr>
              <a:t>déployées</a:t>
            </a:r>
          </a:p>
          <a:p>
            <a:pPr defTabSz="457200" fontAlgn="auto">
              <a:spcBef>
                <a:spcPts val="600"/>
              </a:spcBef>
              <a:spcAft>
                <a:spcPts val="600"/>
              </a:spcAft>
            </a:pPr>
            <a:r>
              <a:rPr lang="fr-FR" b="1" dirty="0" smtClean="0">
                <a:solidFill>
                  <a:srgbClr val="03458A"/>
                </a:solidFill>
                <a:latin typeface="Arial"/>
                <a:cs typeface="Arial" pitchFamily="34" charset="0"/>
              </a:rPr>
              <a:t>dont </a:t>
            </a:r>
            <a:r>
              <a:rPr lang="fr-FR" b="1" dirty="0">
                <a:solidFill>
                  <a:srgbClr val="009DE0"/>
                </a:solidFill>
                <a:latin typeface="Arial"/>
                <a:cs typeface="Arial" pitchFamily="34" charset="0"/>
              </a:rPr>
              <a:t>130 000 entreprises </a:t>
            </a:r>
            <a:r>
              <a:rPr lang="fr-FR" b="1" dirty="0">
                <a:solidFill>
                  <a:srgbClr val="03458A"/>
                </a:solidFill>
                <a:latin typeface="Arial"/>
                <a:cs typeface="Arial" pitchFamily="34" charset="0"/>
              </a:rPr>
              <a:t>co</a:t>
            </a:r>
            <a:r>
              <a:rPr lang="fr-FR" b="1" dirty="0" smtClean="0">
                <a:solidFill>
                  <a:srgbClr val="03458A"/>
                </a:solidFill>
                <a:latin typeface="Arial"/>
                <a:cs typeface="Arial" pitchFamily="34" charset="0"/>
              </a:rPr>
              <a:t>mmercialisables</a:t>
            </a:r>
            <a:endParaRPr lang="fr-FR" b="1" dirty="0">
              <a:solidFill>
                <a:srgbClr val="03458A"/>
              </a:solidFill>
              <a:latin typeface="Arial"/>
              <a:cs typeface="Arial" pitchFamily="34" charset="0"/>
            </a:endParaRPr>
          </a:p>
          <a:p>
            <a:pPr defTabSz="457200" fontAlgn="auto">
              <a:spcBef>
                <a:spcPts val="600"/>
              </a:spcBef>
              <a:spcAft>
                <a:spcPts val="600"/>
              </a:spcAft>
            </a:pPr>
            <a:endParaRPr lang="fr-FR" sz="800" b="1" dirty="0">
              <a:solidFill>
                <a:srgbClr val="03458A"/>
              </a:solidFill>
              <a:latin typeface="Arial"/>
              <a:cs typeface="Arial" pitchFamily="34" charset="0"/>
            </a:endParaRPr>
          </a:p>
          <a:p>
            <a:pPr defTabSz="457200" fontAlgn="auto">
              <a:spcBef>
                <a:spcPts val="600"/>
              </a:spcBef>
              <a:spcAft>
                <a:spcPts val="600"/>
              </a:spcAft>
            </a:pPr>
            <a:r>
              <a:rPr lang="fr-FR" b="1" dirty="0" smtClean="0">
                <a:solidFill>
                  <a:srgbClr val="03458A"/>
                </a:solidFill>
                <a:latin typeface="Arial"/>
                <a:cs typeface="Arial" pitchFamily="34" charset="0"/>
              </a:rPr>
              <a:t>Plus de </a:t>
            </a:r>
            <a:r>
              <a:rPr lang="fr-FR" b="1" dirty="0">
                <a:solidFill>
                  <a:srgbClr val="009DE0"/>
                </a:solidFill>
                <a:latin typeface="Arial"/>
                <a:cs typeface="Arial" pitchFamily="34" charset="0"/>
              </a:rPr>
              <a:t>200 opérateurs </a:t>
            </a:r>
            <a:r>
              <a:rPr lang="fr-FR" b="1" dirty="0" smtClean="0">
                <a:solidFill>
                  <a:srgbClr val="03458A"/>
                </a:solidFill>
                <a:latin typeface="Arial"/>
                <a:cs typeface="Arial" pitchFamily="34" charset="0"/>
              </a:rPr>
              <a:t>présents sur les réseaux Covage</a:t>
            </a:r>
            <a:endParaRPr lang="fr-FR" b="1" dirty="0">
              <a:solidFill>
                <a:srgbClr val="03458A"/>
              </a:solidFill>
              <a:latin typeface="Arial"/>
              <a:cs typeface="Arial" pitchFamily="34" charset="0"/>
            </a:endParaRPr>
          </a:p>
          <a:p>
            <a:pPr defTabSz="457200" fontAlgn="auto">
              <a:spcBef>
                <a:spcPts val="600"/>
              </a:spcBef>
              <a:spcAft>
                <a:spcPts val="600"/>
              </a:spcAft>
            </a:pPr>
            <a:r>
              <a:rPr lang="fr-FR" b="1" dirty="0">
                <a:solidFill>
                  <a:srgbClr val="009DE0"/>
                </a:solidFill>
                <a:latin typeface="Arial"/>
                <a:cs typeface="Arial" pitchFamily="34" charset="0"/>
              </a:rPr>
              <a:t>300 collaborateurs</a:t>
            </a:r>
          </a:p>
        </p:txBody>
      </p:sp>
      <p:pic>
        <p:nvPicPr>
          <p:cNvPr id="25" name="Imag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6616" y="1250900"/>
            <a:ext cx="1548000" cy="602758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1043858" y="1807172"/>
            <a:ext cx="416314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>
                <a:solidFill>
                  <a:srgbClr val="009DE0"/>
                </a:solidFill>
                <a:latin typeface="Arial"/>
                <a:cs typeface="Arial" pitchFamily="34" charset="0"/>
              </a:rPr>
              <a:t>41 réseaux dont 2 en initiative privée </a:t>
            </a:r>
            <a:endParaRPr lang="fr-FR" sz="1400" dirty="0">
              <a:solidFill>
                <a:srgbClr val="FFFFFF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4525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re 1"/>
          <p:cNvSpPr txBox="1">
            <a:spLocks/>
          </p:cNvSpPr>
          <p:nvPr/>
        </p:nvSpPr>
        <p:spPr>
          <a:xfrm>
            <a:off x="1322898" y="343926"/>
            <a:ext cx="8094334" cy="53203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Arial Narrow" panose="020B0506020202030204" pitchFamily="34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fr-FR" sz="2200" dirty="0">
                <a:solidFill>
                  <a:srgbClr val="03458A"/>
                </a:solidFill>
                <a:latin typeface="Arial"/>
              </a:rPr>
              <a:t>LE PROJET DE COVAGE POUR LA MEL</a:t>
            </a:r>
          </a:p>
        </p:txBody>
      </p:sp>
      <p:sp>
        <p:nvSpPr>
          <p:cNvPr id="18" name="AutoShape 2" descr="Résultat de recherche d'images pour &quot;LOGO LA BANQUE POSTALE ASSET MANAGEMENT&quot;"/>
          <p:cNvSpPr>
            <a:spLocks noChangeAspect="1" noChangeArrowheads="1"/>
          </p:cNvSpPr>
          <p:nvPr/>
        </p:nvSpPr>
        <p:spPr bwMode="auto">
          <a:xfrm>
            <a:off x="536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srgbClr val="FFFFFF"/>
              </a:solidFill>
              <a:latin typeface="Arial"/>
            </a:endParaRPr>
          </a:p>
        </p:txBody>
      </p:sp>
      <p:sp>
        <p:nvSpPr>
          <p:cNvPr id="22" name="AutoShape 4" descr="Résultat de recherche d'images pour &quot;LOGO LA BANQUE POSTALE ASSET MANAGEMENT&quot;"/>
          <p:cNvSpPr>
            <a:spLocks noChangeAspect="1" noChangeArrowheads="1"/>
          </p:cNvSpPr>
          <p:nvPr/>
        </p:nvSpPr>
        <p:spPr bwMode="auto">
          <a:xfrm>
            <a:off x="688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srgbClr val="FFFFFF"/>
              </a:solidFill>
              <a:latin typeface="Arial"/>
            </a:endParaRPr>
          </a:p>
        </p:txBody>
      </p:sp>
      <p:sp>
        <p:nvSpPr>
          <p:cNvPr id="23" name="AutoShape 6" descr="Résultat de recherche d'images pour &quot;LOGO LA BANQUE POSTALE ASSET MANAGEMENT&quot;"/>
          <p:cNvSpPr>
            <a:spLocks noChangeAspect="1" noChangeArrowheads="1"/>
          </p:cNvSpPr>
          <p:nvPr/>
        </p:nvSpPr>
        <p:spPr bwMode="auto">
          <a:xfrm>
            <a:off x="841375" y="1603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srgbClr val="FFFFFF"/>
              </a:solidFill>
              <a:latin typeface="Arial"/>
            </a:endParaRPr>
          </a:p>
        </p:txBody>
      </p:sp>
      <p:sp>
        <p:nvSpPr>
          <p:cNvPr id="57" name="AutoShape 10" descr="Résultat de recherche d'images pour &quot;LOGO LA BANQUE POSTALE ASSET MANAGEMENT&quot;"/>
          <p:cNvSpPr>
            <a:spLocks noChangeAspect="1" noChangeArrowheads="1"/>
          </p:cNvSpPr>
          <p:nvPr/>
        </p:nvSpPr>
        <p:spPr bwMode="auto">
          <a:xfrm>
            <a:off x="548715" y="632805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srgbClr val="FFFFFF"/>
              </a:solidFill>
              <a:latin typeface="Arial"/>
            </a:endParaRPr>
          </a:p>
        </p:txBody>
      </p:sp>
      <p:sp>
        <p:nvSpPr>
          <p:cNvPr id="59" name="AutoShape 14" descr="Résultat de recherche d'images pour &quot;LOGO LA BANQUE POSTALE ASSET MANAGEMENT&quot;"/>
          <p:cNvSpPr>
            <a:spLocks noChangeAspect="1" noChangeArrowheads="1"/>
          </p:cNvSpPr>
          <p:nvPr/>
        </p:nvSpPr>
        <p:spPr bwMode="auto">
          <a:xfrm>
            <a:off x="1450975" y="7064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srgbClr val="FFFFFF"/>
              </a:solidFill>
              <a:latin typeface="Arial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63055" y="722069"/>
            <a:ext cx="777353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fr-FR" sz="1400" dirty="0">
                <a:solidFill>
                  <a:srgbClr val="009DE0"/>
                </a:solidFill>
                <a:latin typeface="Arial"/>
                <a:ea typeface="Arial Narrow" charset="0"/>
                <a:cs typeface="Arial Narrow" charset="0"/>
              </a:rPr>
              <a:t>SOLUTIONS TRES HAUT DEBIT POUR LES ENTREPRISES ET LES PARTICULIERS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8950" y="1477456"/>
            <a:ext cx="4284000" cy="3031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548715" y="1372681"/>
            <a:ext cx="4280460" cy="35578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5" algn="just">
              <a:spcBef>
                <a:spcPct val="20000"/>
              </a:spcBef>
              <a:defRPr/>
            </a:pPr>
            <a:r>
              <a:rPr lang="fr-FR" sz="1600" b="1" dirty="0">
                <a:solidFill>
                  <a:srgbClr val="03458A"/>
                </a:solidFill>
                <a:cs typeface="Arial" pitchFamily="34" charset="0"/>
              </a:rPr>
              <a:t>Covage </a:t>
            </a:r>
            <a:r>
              <a:rPr lang="fr-FR" sz="1600" b="1" dirty="0">
                <a:solidFill>
                  <a:srgbClr val="009DE0"/>
                </a:solidFill>
                <a:latin typeface="Arial"/>
                <a:cs typeface="Arial" pitchFamily="34" charset="0"/>
              </a:rPr>
              <a:t>investit sur fonds privés </a:t>
            </a:r>
            <a:r>
              <a:rPr lang="fr-FR" sz="1600" b="1" dirty="0">
                <a:solidFill>
                  <a:srgbClr val="03458A"/>
                </a:solidFill>
                <a:cs typeface="Arial" pitchFamily="34" charset="0"/>
              </a:rPr>
              <a:t>sur le territoire de la MEL :</a:t>
            </a:r>
          </a:p>
          <a:p>
            <a:pPr marL="0" lvl="5" algn="just">
              <a:spcBef>
                <a:spcPct val="20000"/>
              </a:spcBef>
              <a:defRPr/>
            </a:pPr>
            <a:endParaRPr lang="fr-FR" sz="800" b="1" dirty="0">
              <a:solidFill>
                <a:srgbClr val="03458A"/>
              </a:solidFill>
              <a:cs typeface="Arial" pitchFamily="34" charset="0"/>
            </a:endParaRPr>
          </a:p>
          <a:p>
            <a:pPr marL="285750" lvl="6" indent="-285750" algn="just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fr-FR" sz="1400" b="1" dirty="0">
                <a:solidFill>
                  <a:srgbClr val="03458A"/>
                </a:solidFill>
                <a:cs typeface="Arial" pitchFamily="34" charset="0"/>
              </a:rPr>
              <a:t>Construction d’un </a:t>
            </a:r>
            <a:r>
              <a:rPr lang="fr-FR" sz="1600" b="1" dirty="0">
                <a:solidFill>
                  <a:srgbClr val="009DE0"/>
                </a:solidFill>
                <a:latin typeface="Arial"/>
                <a:cs typeface="Arial" pitchFamily="34" charset="0"/>
              </a:rPr>
              <a:t>réseau FTTO</a:t>
            </a:r>
            <a:r>
              <a:rPr lang="fr-FR" sz="1400" b="1" dirty="0">
                <a:solidFill>
                  <a:srgbClr val="03458A"/>
                </a:solidFill>
                <a:cs typeface="Arial" pitchFamily="34" charset="0"/>
              </a:rPr>
              <a:t> qui rend raccordables à la fibre </a:t>
            </a:r>
            <a:r>
              <a:rPr lang="fr-FR" sz="1600" b="1" dirty="0">
                <a:solidFill>
                  <a:srgbClr val="009DE0"/>
                </a:solidFill>
                <a:latin typeface="Arial"/>
                <a:cs typeface="Arial" pitchFamily="34" charset="0"/>
              </a:rPr>
              <a:t>13 000 entreprises</a:t>
            </a:r>
          </a:p>
          <a:p>
            <a:pPr marL="285750" lvl="6" indent="-285750" algn="just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fr-FR" sz="1100" b="1" dirty="0">
              <a:solidFill>
                <a:srgbClr val="03458A"/>
              </a:solidFill>
              <a:cs typeface="Arial" pitchFamily="34" charset="0"/>
            </a:endParaRPr>
          </a:p>
          <a:p>
            <a:pPr marL="285750" lvl="6" indent="-285750" algn="just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fr-FR" sz="1400" b="1" dirty="0">
                <a:solidFill>
                  <a:srgbClr val="03458A"/>
                </a:solidFill>
                <a:cs typeface="Arial" pitchFamily="34" charset="0"/>
              </a:rPr>
              <a:t>Dorsale de collecte pour le </a:t>
            </a:r>
            <a:r>
              <a:rPr lang="fr-FR" sz="1600" b="1" dirty="0">
                <a:solidFill>
                  <a:srgbClr val="009DE0"/>
                </a:solidFill>
                <a:latin typeface="Arial"/>
                <a:cs typeface="Arial" pitchFamily="34" charset="0"/>
              </a:rPr>
              <a:t>réseau FTTH</a:t>
            </a:r>
          </a:p>
          <a:p>
            <a:pPr marL="285750" lvl="6" indent="-285750" algn="just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fr-FR" sz="1400" b="1" dirty="0">
              <a:solidFill>
                <a:srgbClr val="03458A"/>
              </a:solidFill>
              <a:cs typeface="Arial" pitchFamily="34" charset="0"/>
            </a:endParaRPr>
          </a:p>
          <a:p>
            <a:pPr marL="285750" lvl="6" indent="-285750" algn="just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fr-FR" sz="1400" b="1" dirty="0">
                <a:solidFill>
                  <a:srgbClr val="03458A"/>
                </a:solidFill>
                <a:cs typeface="Arial" pitchFamily="34" charset="0"/>
              </a:rPr>
              <a:t>Investissement de </a:t>
            </a:r>
            <a:r>
              <a:rPr lang="fr-FR" sz="1600" b="1" dirty="0">
                <a:solidFill>
                  <a:srgbClr val="009DE0"/>
                </a:solidFill>
                <a:latin typeface="Arial"/>
                <a:cs typeface="Arial" pitchFamily="34" charset="0"/>
              </a:rPr>
              <a:t>7 M€</a:t>
            </a:r>
            <a:r>
              <a:rPr lang="fr-FR" sz="1400" b="1" dirty="0">
                <a:solidFill>
                  <a:srgbClr val="03458A"/>
                </a:solidFill>
                <a:cs typeface="Arial" pitchFamily="34" charset="0"/>
              </a:rPr>
              <a:t> </a:t>
            </a:r>
            <a:r>
              <a:rPr lang="fr-FR" sz="1600" b="1" dirty="0">
                <a:solidFill>
                  <a:srgbClr val="009DE0"/>
                </a:solidFill>
                <a:latin typeface="Arial"/>
                <a:cs typeface="Arial" pitchFamily="34" charset="0"/>
              </a:rPr>
              <a:t>pour la construction </a:t>
            </a:r>
            <a:r>
              <a:rPr lang="fr-FR" sz="1400" b="1" dirty="0">
                <a:solidFill>
                  <a:srgbClr val="03458A"/>
                </a:solidFill>
                <a:cs typeface="Arial" pitchFamily="34" charset="0"/>
              </a:rPr>
              <a:t>du réseau</a:t>
            </a:r>
          </a:p>
          <a:p>
            <a:pPr marL="285750" lvl="6" indent="-285750" algn="just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fr-FR" sz="1400" b="1" dirty="0">
              <a:solidFill>
                <a:srgbClr val="03458A"/>
              </a:solidFill>
              <a:cs typeface="Arial" pitchFamily="34" charset="0"/>
            </a:endParaRPr>
          </a:p>
          <a:p>
            <a:pPr marL="285750" lvl="6" indent="-285750" algn="just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fr-FR" sz="1400" b="1" dirty="0">
                <a:solidFill>
                  <a:srgbClr val="03458A"/>
                </a:solidFill>
                <a:cs typeface="Arial" pitchFamily="34" charset="0"/>
              </a:rPr>
              <a:t>Investissement complémentaires de </a:t>
            </a:r>
            <a:r>
              <a:rPr lang="fr-FR" sz="1600" b="1" dirty="0">
                <a:solidFill>
                  <a:srgbClr val="009DE0"/>
                </a:solidFill>
                <a:latin typeface="Arial"/>
                <a:cs typeface="Arial" pitchFamily="34" charset="0"/>
              </a:rPr>
              <a:t>11 M€ </a:t>
            </a:r>
            <a:r>
              <a:rPr lang="fr-FR" sz="1400" b="1" dirty="0">
                <a:solidFill>
                  <a:srgbClr val="03458A"/>
                </a:solidFill>
                <a:cs typeface="Arial" pitchFamily="34" charset="0"/>
              </a:rPr>
              <a:t>pour les raccordements et l’activation des services</a:t>
            </a:r>
          </a:p>
        </p:txBody>
      </p:sp>
      <p:sp>
        <p:nvSpPr>
          <p:cNvPr id="2" name="Rectangle 1"/>
          <p:cNvSpPr/>
          <p:nvPr/>
        </p:nvSpPr>
        <p:spPr>
          <a:xfrm>
            <a:off x="841376" y="5219628"/>
            <a:ext cx="8174485" cy="744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fr-FR" sz="1600" b="1" dirty="0">
                <a:solidFill>
                  <a:srgbClr val="009DE0"/>
                </a:solidFill>
                <a:latin typeface="Arial"/>
                <a:cs typeface="Arial" pitchFamily="34" charset="0"/>
              </a:rPr>
              <a:t>Avancement du réseau FTTO </a:t>
            </a:r>
            <a:r>
              <a:rPr lang="fr-FR" sz="1600" b="1" dirty="0" smtClean="0">
                <a:solidFill>
                  <a:srgbClr val="009DE0"/>
                </a:solidFill>
                <a:latin typeface="Arial"/>
                <a:cs typeface="Arial" pitchFamily="34" charset="0"/>
              </a:rPr>
              <a:t>: </a:t>
            </a:r>
            <a:r>
              <a:rPr lang="fr-FR" sz="1400" b="1" dirty="0">
                <a:solidFill>
                  <a:srgbClr val="03458A"/>
                </a:solidFill>
                <a:cs typeface="Arial" pitchFamily="34" charset="0"/>
              </a:rPr>
              <a:t>Boucle principale finalisée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fr-FR" sz="800" b="1" dirty="0">
              <a:solidFill>
                <a:srgbClr val="009DE0"/>
              </a:solidFill>
              <a:latin typeface="Arial"/>
              <a:cs typeface="Arial" pitchFamily="34" charset="0"/>
            </a:endParaRPr>
          </a:p>
          <a:p>
            <a:pPr marL="266700" lvl="1" defTabSz="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1400" b="1" dirty="0" smtClean="0">
                <a:solidFill>
                  <a:srgbClr val="03458A"/>
                </a:solidFill>
                <a:cs typeface="Arial" pitchFamily="34" charset="0"/>
              </a:rPr>
              <a:t>Ouverture à la commercialisation le 10 juillet 2018</a:t>
            </a:r>
            <a:endParaRPr lang="fr-FR" sz="1600" b="1" dirty="0">
              <a:solidFill>
                <a:srgbClr val="009DE0"/>
              </a:solidFill>
              <a:latin typeface="Arial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82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Projet FTTH de la Vallée de la Lys</a:t>
            </a:r>
            <a:endParaRPr lang="fr-FR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75" y="1708548"/>
            <a:ext cx="6694487" cy="4487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Espace réservé du contenu 2"/>
          <p:cNvSpPr txBox="1">
            <a:spLocks/>
          </p:cNvSpPr>
          <p:nvPr/>
        </p:nvSpPr>
        <p:spPr>
          <a:xfrm>
            <a:off x="733419" y="1385891"/>
            <a:ext cx="7473950" cy="384175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kumimoji="0" lang="fr-FR" sz="1600" b="1" i="0" u="none" strike="noStrike" kern="1200" cap="none" spc="0" normalizeH="0" baseline="0" dirty="0" smtClean="0">
                <a:ln>
                  <a:noFill/>
                </a:ln>
                <a:solidFill>
                  <a:srgbClr val="009DE0"/>
                </a:solidFill>
                <a:effectLst/>
                <a:uLnTx/>
                <a:uFillTx/>
                <a:latin typeface="Arial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/>
              <a:t>Projet MEL FTTH </a:t>
            </a:r>
          </a:p>
          <a:p>
            <a:pPr lvl="1" fontAlgn="auto">
              <a:spcAft>
                <a:spcPts val="0"/>
              </a:spcAft>
              <a:buFont typeface="+mj-lt"/>
              <a:buAutoNum type="romanUcPeriod"/>
            </a:pPr>
            <a:r>
              <a:rPr lang="fr-FR" sz="1400" dirty="0">
                <a:solidFill>
                  <a:srgbClr val="000000"/>
                </a:solidFill>
              </a:rPr>
              <a:t>ZANRO = 6</a:t>
            </a:r>
          </a:p>
          <a:p>
            <a:pPr lvl="1" fontAlgn="auto">
              <a:spcAft>
                <a:spcPts val="0"/>
              </a:spcAft>
              <a:buFont typeface="+mj-lt"/>
              <a:buAutoNum type="romanUcPeriod"/>
            </a:pPr>
            <a:r>
              <a:rPr lang="fr-FR" sz="1400" dirty="0">
                <a:solidFill>
                  <a:srgbClr val="000000"/>
                </a:solidFill>
              </a:rPr>
              <a:t>ZAPM = 82</a:t>
            </a:r>
          </a:p>
          <a:p>
            <a:pPr lvl="1" fontAlgn="auto">
              <a:spcAft>
                <a:spcPts val="0"/>
              </a:spcAft>
              <a:buFont typeface="+mj-lt"/>
              <a:buAutoNum type="romanUcPeriod"/>
            </a:pPr>
            <a:r>
              <a:rPr lang="fr-FR" sz="1400" dirty="0">
                <a:solidFill>
                  <a:srgbClr val="000000"/>
                </a:solidFill>
              </a:rPr>
              <a:t>13 COMMUNES CONCERNEES PAR LE PROJET :</a:t>
            </a:r>
          </a:p>
          <a:p>
            <a:pPr lvl="1" fontAlgn="auto">
              <a:spcAft>
                <a:spcPts val="0"/>
              </a:spcAft>
              <a:buFont typeface="+mj-lt"/>
              <a:buAutoNum type="romanUcPeriod"/>
            </a:pPr>
            <a:endParaRPr lang="fr-FR" sz="1400" dirty="0">
              <a:solidFill>
                <a:srgbClr val="000000"/>
              </a:solidFill>
            </a:endParaRPr>
          </a:p>
          <a:p>
            <a:pPr lvl="1" fontAlgn="auto">
              <a:spcAft>
                <a:spcPts val="0"/>
              </a:spcAft>
              <a:buFont typeface="+mj-lt"/>
              <a:buAutoNum type="romanUcPeriod"/>
            </a:pPr>
            <a:endParaRPr lang="fr-FR" sz="1400" dirty="0">
              <a:solidFill>
                <a:srgbClr val="000000"/>
              </a:solidFill>
            </a:endParaRPr>
          </a:p>
          <a:p>
            <a:pPr marL="457200" lvl="1" indent="0" fontAlgn="auto">
              <a:spcAft>
                <a:spcPts val="0"/>
              </a:spcAft>
              <a:buNone/>
            </a:pPr>
            <a:endParaRPr lang="fr-FR" sz="1400" dirty="0">
              <a:solidFill>
                <a:srgbClr val="000000"/>
              </a:solidFill>
            </a:endParaRPr>
          </a:p>
          <a:p>
            <a:pPr lvl="1" fontAlgn="auto">
              <a:spcAft>
                <a:spcPts val="0"/>
              </a:spcAft>
              <a:buFont typeface="+mj-lt"/>
              <a:buAutoNum type="romanUcPeriod"/>
            </a:pPr>
            <a:endParaRPr lang="fr-FR" sz="1400" dirty="0">
              <a:solidFill>
                <a:srgbClr val="000000"/>
              </a:solidFill>
            </a:endParaRPr>
          </a:p>
          <a:p>
            <a:pPr lvl="1" fontAlgn="auto">
              <a:spcAft>
                <a:spcPts val="0"/>
              </a:spcAft>
              <a:buFont typeface="+mj-lt"/>
              <a:buAutoNum type="romanUcPeriod"/>
            </a:pPr>
            <a:r>
              <a:rPr lang="fr-FR" sz="1400" dirty="0">
                <a:solidFill>
                  <a:srgbClr val="000000"/>
                </a:solidFill>
              </a:rPr>
              <a:t>3 ANNEES DE DEPLOIEMENT :</a:t>
            </a:r>
          </a:p>
          <a:p>
            <a:pPr marL="285750" lvl="1" indent="-285750" fontAlgn="auto">
              <a:spcAft>
                <a:spcPts val="0"/>
              </a:spcAft>
            </a:pPr>
            <a:r>
              <a:rPr lang="fr-FR" sz="1200" dirty="0">
                <a:solidFill>
                  <a:srgbClr val="000000"/>
                </a:solidFill>
              </a:rPr>
              <a:t>Année 1 (2017) = 14255 prises (37%)</a:t>
            </a:r>
          </a:p>
          <a:p>
            <a:pPr marL="285750" lvl="1" indent="-285750" fontAlgn="auto">
              <a:spcAft>
                <a:spcPts val="0"/>
              </a:spcAft>
            </a:pPr>
            <a:r>
              <a:rPr lang="fr-FR" sz="1200" dirty="0">
                <a:solidFill>
                  <a:srgbClr val="000000"/>
                </a:solidFill>
              </a:rPr>
              <a:t>Année 2 (2018) = 28486 prises (54%)</a:t>
            </a:r>
          </a:p>
          <a:p>
            <a:pPr marL="285750" lvl="1" indent="-285750" fontAlgn="auto">
              <a:spcAft>
                <a:spcPts val="0"/>
              </a:spcAft>
            </a:pPr>
            <a:r>
              <a:rPr lang="fr-FR" sz="1200" dirty="0">
                <a:solidFill>
                  <a:srgbClr val="000000"/>
                </a:solidFill>
              </a:rPr>
              <a:t>Année 3 (2019) = 10261 prises (19%)</a:t>
            </a:r>
          </a:p>
          <a:p>
            <a:pPr marL="0" lvl="1" indent="0" fontAlgn="auto">
              <a:spcAft>
                <a:spcPts val="0"/>
              </a:spcAft>
            </a:pPr>
            <a:endParaRPr lang="fr-FR" sz="1400" dirty="0">
              <a:solidFill>
                <a:srgbClr val="000000"/>
              </a:solidFill>
            </a:endParaRPr>
          </a:p>
          <a:p>
            <a:pPr marL="0" lvl="1" indent="0" fontAlgn="auto">
              <a:spcAft>
                <a:spcPts val="0"/>
              </a:spcAft>
            </a:pPr>
            <a:r>
              <a:rPr lang="fr-FR" sz="1400" dirty="0">
                <a:solidFill>
                  <a:srgbClr val="000000"/>
                </a:solidFill>
              </a:rPr>
              <a:t>TOTAL PRISES =  53002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193" y="2435225"/>
            <a:ext cx="3670300" cy="1195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4746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Content Placeholder 3"/>
          <p:cNvSpPr txBox="1">
            <a:spLocks/>
          </p:cNvSpPr>
          <p:nvPr/>
        </p:nvSpPr>
        <p:spPr>
          <a:xfrm>
            <a:off x="776536" y="792340"/>
            <a:ext cx="8064896" cy="2651852"/>
          </a:xfrm>
          <a:prstGeom prst="rect">
            <a:avLst/>
          </a:prstGeom>
          <a:solidFill>
            <a:schemeClr val="bg1"/>
          </a:solidFill>
        </p:spPr>
        <p:txBody>
          <a:bodyPr lIns="239994" tIns="191995" rIns="239994" bIns="239994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None/>
              <a:defRPr sz="1400" kern="1200" spc="-20" baseline="0">
                <a:solidFill>
                  <a:schemeClr val="bg2"/>
                </a:solidFill>
                <a:latin typeface="Helvetica 75 Bold" panose="020B0804020202020204" pitchFamily="34" charset="0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None/>
              <a:defRPr sz="1400" kern="1200" spc="-20" baseline="0">
                <a:solidFill>
                  <a:schemeClr val="tx1"/>
                </a:solidFill>
                <a:latin typeface="Helvetica 75 Bold" panose="020B0804020202020204" pitchFamily="34" charset="0"/>
                <a:ea typeface="+mn-ea"/>
                <a:cs typeface="+mn-cs"/>
              </a:defRPr>
            </a:lvl2pPr>
            <a:lvl3pPr marL="180975" indent="-180975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400" kern="1200" spc="-20" baseline="0">
                <a:solidFill>
                  <a:schemeClr val="tx1"/>
                </a:solidFill>
                <a:latin typeface="Helvetica 75 Bold" panose="020B0804020202020204" pitchFamily="34" charset="0"/>
                <a:ea typeface="+mn-ea"/>
                <a:cs typeface="+mn-cs"/>
              </a:defRPr>
            </a:lvl3pPr>
            <a:lvl4pPr marL="357188" indent="-176213" algn="l" defTabSz="914400" rtl="0" eaLnBrk="1" latinLnBrk="0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–"/>
              <a:defRPr sz="1400" kern="1200" spc="-20" baseline="0">
                <a:solidFill>
                  <a:schemeClr val="tx1"/>
                </a:solidFill>
                <a:latin typeface="Helvetica 55 Roman" panose="000B0500000000000000" pitchFamily="34" charset="0"/>
                <a:ea typeface="+mn-ea"/>
                <a:cs typeface="+mn-cs"/>
              </a:defRPr>
            </a:lvl4pPr>
            <a:lvl5pPr marL="538163" indent="-180975" algn="l" defTabSz="914400" rtl="0" eaLnBrk="1" latinLnBrk="0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 typeface="Arial" panose="020B0604020202020204" pitchFamily="34" charset="0"/>
              <a:buChar char="–"/>
              <a:defRPr sz="1400" kern="1200" spc="-20" baseline="0">
                <a:solidFill>
                  <a:schemeClr val="tx1"/>
                </a:solidFill>
                <a:latin typeface="Helvetica 55 Roman" panose="000B0500000000000000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ctr">
              <a:defRPr/>
            </a:pPr>
            <a:r>
              <a:rPr lang="fr-FR" sz="6400" b="1" dirty="0" smtClean="0">
                <a:solidFill>
                  <a:srgbClr val="DDDDDD"/>
                </a:solidFill>
              </a:rPr>
              <a:t>1759</a:t>
            </a:r>
          </a:p>
          <a:p>
            <a:pPr lvl="1" algn="ctr">
              <a:defRPr/>
            </a:pPr>
            <a:r>
              <a:rPr lang="fr-FR" dirty="0" smtClean="0">
                <a:solidFill>
                  <a:srgbClr val="009DE0"/>
                </a:solidFill>
                <a:latin typeface="Arial" pitchFamily="34" charset="0"/>
                <a:ea typeface="Arial Narrow" charset="0"/>
                <a:cs typeface="Arial" panose="020B0604020202020204" pitchFamily="34" charset="0"/>
              </a:rPr>
              <a:t>Locaux / foyers et entreprises concernés par l’opération  soit 100% de la ville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2679030" y="1"/>
            <a:ext cx="4794250" cy="1012572"/>
          </a:xfrm>
          <a:prstGeom prst="rect">
            <a:avLst/>
          </a:prstGeom>
        </p:spPr>
        <p:txBody>
          <a:bodyPr lIns="219451" tIns="243834" rIns="243834" bIns="292601">
            <a:spAutoFit/>
          </a:bodyPr>
          <a:lstStyle/>
          <a:p>
            <a:pPr algn="ctr">
              <a:lnSpc>
                <a:spcPct val="85000"/>
              </a:lnSpc>
              <a:defRPr/>
            </a:pPr>
            <a:r>
              <a:rPr lang="fr-FR" b="1" dirty="0">
                <a:solidFill>
                  <a:srgbClr val="03458A"/>
                </a:solidFill>
                <a:ea typeface="+mj-ea"/>
                <a:cs typeface="Arial" panose="020B0604020202020204" pitchFamily="34" charset="0"/>
              </a:rPr>
              <a:t>Le </a:t>
            </a:r>
            <a:r>
              <a:rPr lang="fr-FR" b="1" dirty="0" smtClean="0">
                <a:solidFill>
                  <a:srgbClr val="03458A"/>
                </a:solidFill>
                <a:ea typeface="+mj-ea"/>
                <a:cs typeface="Arial" panose="020B0604020202020204" pitchFamily="34" charset="0"/>
              </a:rPr>
              <a:t>FTTH sur la commune de </a:t>
            </a:r>
            <a:r>
              <a:rPr lang="fr-FR" b="1" dirty="0" err="1" smtClean="0">
                <a:solidFill>
                  <a:srgbClr val="03458A"/>
                </a:solidFill>
                <a:ea typeface="+mj-ea"/>
                <a:cs typeface="Arial" panose="020B0604020202020204" pitchFamily="34" charset="0"/>
              </a:rPr>
              <a:t>Wervicq</a:t>
            </a:r>
            <a:r>
              <a:rPr lang="fr-FR" b="1" dirty="0" smtClean="0">
                <a:solidFill>
                  <a:srgbClr val="03458A"/>
                </a:solidFill>
                <a:ea typeface="+mj-ea"/>
                <a:cs typeface="Arial" panose="020B0604020202020204" pitchFamily="34" charset="0"/>
              </a:rPr>
              <a:t>-Sud</a:t>
            </a:r>
            <a:endParaRPr lang="fr-FR" b="1" dirty="0">
              <a:solidFill>
                <a:srgbClr val="03458A"/>
              </a:solidFill>
              <a:ea typeface="+mj-ea"/>
              <a:cs typeface="Arial" panose="020B0604020202020204" pitchFamily="34" charset="0"/>
            </a:endParaRPr>
          </a:p>
        </p:txBody>
      </p:sp>
      <p:sp>
        <p:nvSpPr>
          <p:cNvPr id="20488" name="ZoneTexte 1"/>
          <p:cNvSpPr txBox="1">
            <a:spLocks noChangeArrowheads="1"/>
          </p:cNvSpPr>
          <p:nvPr/>
        </p:nvSpPr>
        <p:spPr bwMode="auto">
          <a:xfrm>
            <a:off x="1568501" y="4114100"/>
            <a:ext cx="7560963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Helvetica 45 Light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Helvetica 45 Light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Helvetica 45 Light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Helvetica 45 Light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Helvetica 45 Ligh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Helvetica 45 Ligh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Helvetica 45 Ligh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Helvetica 45 Ligh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Helvetica 45 Light" pitchFamily="34" charset="0"/>
              </a:defRPr>
            </a:lvl9pPr>
          </a:lstStyle>
          <a:p>
            <a:pPr eaLnBrk="1" hangingPunct="1"/>
            <a:endParaRPr lang="fr-FR" altLang="fr-FR" sz="1400" b="1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400" b="1" dirty="0" smtClean="0">
                <a:solidFill>
                  <a:srgbClr val="000000"/>
                </a:solidFill>
              </a:rPr>
              <a:t>Date de démarrage des travaux  : Novembre  2018 </a:t>
            </a:r>
          </a:p>
          <a:p>
            <a:pPr eaLnBrk="1" hangingPunct="1"/>
            <a:endParaRPr lang="fr-FR" altLang="fr-FR" sz="1400" b="1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400" b="1" dirty="0" smtClean="0">
                <a:solidFill>
                  <a:srgbClr val="000000"/>
                </a:solidFill>
              </a:rPr>
              <a:t>Date prévisionnelle de </a:t>
            </a:r>
            <a:r>
              <a:rPr lang="fr-FR" altLang="fr-FR" sz="1400" b="1" dirty="0">
                <a:solidFill>
                  <a:srgbClr val="000000"/>
                </a:solidFill>
              </a:rPr>
              <a:t>commercialisation des premiers </a:t>
            </a:r>
            <a:r>
              <a:rPr lang="fr-FR" altLang="fr-FR" sz="1400" b="1" dirty="0" smtClean="0">
                <a:solidFill>
                  <a:srgbClr val="000000"/>
                </a:solidFill>
              </a:rPr>
              <a:t>foyers éligibles</a:t>
            </a:r>
            <a:r>
              <a:rPr lang="fr-FR" altLang="fr-FR" sz="1400" b="1" dirty="0">
                <a:solidFill>
                  <a:srgbClr val="000000"/>
                </a:solidFill>
              </a:rPr>
              <a:t> </a:t>
            </a:r>
            <a:r>
              <a:rPr lang="fr-FR" altLang="fr-FR" sz="1400" b="1" dirty="0" smtClean="0">
                <a:solidFill>
                  <a:srgbClr val="000000"/>
                </a:solidFill>
              </a:rPr>
              <a:t>:Mai  2019</a:t>
            </a:r>
          </a:p>
          <a:p>
            <a:pPr eaLnBrk="1" hangingPunct="1"/>
            <a:endParaRPr lang="fr-FR" altLang="fr-FR" sz="1400" b="1" dirty="0">
              <a:solidFill>
                <a:srgbClr val="000000"/>
              </a:solidFill>
            </a:endParaRPr>
          </a:p>
          <a:p>
            <a:pPr eaLnBrk="1" hangingPunct="1"/>
            <a:endParaRPr lang="fr-FR" altLang="fr-FR" sz="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46421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Déploiement </a:t>
            </a:r>
            <a:r>
              <a:rPr lang="fr-FR" dirty="0" err="1" smtClean="0"/>
              <a:t>Wervicq</a:t>
            </a:r>
            <a:r>
              <a:rPr lang="fr-FR" dirty="0" smtClean="0"/>
              <a:t>-Sud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CA430C-6308-4D1D-BBAC-7510B3CF0A0D}" type="slidenum">
              <a:rPr lang="fr-FR" smtClean="0"/>
              <a:pPr>
                <a:defRPr/>
              </a:pPr>
              <a:t>12</a:t>
            </a:fld>
            <a:endParaRPr lang="fr-FR" dirty="0"/>
          </a:p>
        </p:txBody>
      </p:sp>
      <p:pic>
        <p:nvPicPr>
          <p:cNvPr id="5" name="Image 4"/>
          <p:cNvPicPr/>
          <p:nvPr/>
        </p:nvPicPr>
        <p:blipFill>
          <a:blip r:embed="rId2"/>
          <a:stretch>
            <a:fillRect/>
          </a:stretch>
        </p:blipFill>
        <p:spPr>
          <a:xfrm>
            <a:off x="1352600" y="851535"/>
            <a:ext cx="7272808" cy="5154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1204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Déploiement année 2018/2019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CA430C-6308-4D1D-BBAC-7510B3CF0A0D}" type="slidenum">
              <a:rPr lang="fr-FR" smtClean="0"/>
              <a:pPr>
                <a:defRPr/>
              </a:pPr>
              <a:t>13</a:t>
            </a:fld>
            <a:endParaRPr lang="fr-FR" dirty="0"/>
          </a:p>
        </p:txBody>
      </p:sp>
      <p:sp>
        <p:nvSpPr>
          <p:cNvPr id="12" name="Titre 1"/>
          <p:cNvSpPr txBox="1">
            <a:spLocks/>
          </p:cNvSpPr>
          <p:nvPr/>
        </p:nvSpPr>
        <p:spPr>
          <a:xfrm>
            <a:off x="416496" y="2132856"/>
            <a:ext cx="89154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2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fr-FR" dirty="0"/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9448911"/>
              </p:ext>
            </p:extLst>
          </p:nvPr>
        </p:nvGraphicFramePr>
        <p:xfrm>
          <a:off x="996950" y="2132856"/>
          <a:ext cx="8204522" cy="29523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675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32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437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84109"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u="none" strike="noStrike" dirty="0">
                          <a:effectLst/>
                        </a:rPr>
                        <a:t>N059BUUE_S07</a:t>
                      </a:r>
                      <a:endParaRPr lang="fr-F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2000" u="none" strike="noStrike">
                          <a:effectLst/>
                        </a:rPr>
                        <a:t>Avenue du Peuple Belge</a:t>
                      </a:r>
                      <a:endParaRPr lang="fr-FR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2000" u="none" strike="noStrike">
                          <a:effectLst/>
                        </a:rPr>
                        <a:t>Wervicq-Sud</a:t>
                      </a:r>
                      <a:endParaRPr lang="fr-FR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4109"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u="none" strike="noStrike" dirty="0">
                          <a:effectLst/>
                        </a:rPr>
                        <a:t>N059BUUE_S11</a:t>
                      </a:r>
                      <a:endParaRPr lang="fr-F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2000" u="none" strike="noStrike" dirty="0">
                          <a:effectLst/>
                        </a:rPr>
                        <a:t>Rue Pierre et Marie Curie</a:t>
                      </a:r>
                      <a:endParaRPr lang="fr-F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2000" u="none" strike="noStrike">
                          <a:effectLst/>
                        </a:rPr>
                        <a:t>Wervicq-Sud</a:t>
                      </a:r>
                      <a:endParaRPr lang="fr-FR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4109">
                <a:tc>
                  <a:txBody>
                    <a:bodyPr/>
                    <a:lstStyle/>
                    <a:p>
                      <a:pPr algn="ctr" fontAlgn="b"/>
                      <a:r>
                        <a:rPr lang="fr-FR" sz="2000" u="none" strike="noStrike">
                          <a:effectLst/>
                        </a:rPr>
                        <a:t>N059COMN_S06</a:t>
                      </a:r>
                      <a:endParaRPr lang="fr-FR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2000" u="none" strike="noStrike" dirty="0">
                          <a:effectLst/>
                        </a:rPr>
                        <a:t>Avenue Louis Pasteur</a:t>
                      </a:r>
                      <a:endParaRPr lang="fr-F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2000" u="none" strike="noStrike" dirty="0" err="1">
                          <a:effectLst/>
                        </a:rPr>
                        <a:t>Wervicq</a:t>
                      </a:r>
                      <a:r>
                        <a:rPr lang="fr-FR" sz="2000" u="none" strike="noStrike" dirty="0">
                          <a:effectLst/>
                        </a:rPr>
                        <a:t>-Sud</a:t>
                      </a:r>
                      <a:endParaRPr lang="fr-F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727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Pole réseaux services &amp; MOBILITE TRANSPORTS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4"/>
          </p:nvPr>
        </p:nvSpPr>
        <p:spPr>
          <a:xfrm>
            <a:off x="200472" y="6448251"/>
            <a:ext cx="2311400" cy="365125"/>
          </a:xfrm>
        </p:spPr>
        <p:txBody>
          <a:bodyPr/>
          <a:lstStyle/>
          <a:p>
            <a:pPr>
              <a:defRPr/>
            </a:pPr>
            <a:fld id="{5B72468C-60B8-432D-9B77-380600A86207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14</a:t>
            </a:fld>
            <a:endParaRPr lang="fr-FR" dirty="0">
              <a:solidFill>
                <a:srgbClr val="2C2C2C"/>
              </a:solidFill>
            </a:endParaRPr>
          </a:p>
        </p:txBody>
      </p:sp>
      <p:sp>
        <p:nvSpPr>
          <p:cNvPr id="9" name="Titre 1"/>
          <p:cNvSpPr txBox="1">
            <a:spLocks/>
          </p:cNvSpPr>
          <p:nvPr/>
        </p:nvSpPr>
        <p:spPr>
          <a:xfrm>
            <a:off x="0" y="3212976"/>
            <a:ext cx="9906000" cy="2592288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rgbClr val="575757"/>
                </a:solidFill>
                <a:latin typeface="+mj-lt"/>
                <a:ea typeface="+mj-ea"/>
                <a:cs typeface="Arial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575757"/>
                </a:solidFill>
                <a:latin typeface="Arial" charset="0"/>
                <a:cs typeface="Arial" charset="0"/>
              </a:defRPr>
            </a:lvl9pPr>
          </a:lstStyle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dirty="0" smtClean="0">
                <a:latin typeface="Cambria"/>
              </a:rPr>
              <a:t>Thierry DESCAMPS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fr-FR" sz="2400" dirty="0">
              <a:latin typeface="Cambria"/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dirty="0" smtClean="0">
                <a:latin typeface="Cambria"/>
              </a:rPr>
              <a:t>Chargé de mission Aménagement Numérique</a:t>
            </a:r>
          </a:p>
        </p:txBody>
      </p:sp>
    </p:spTree>
    <p:extLst>
      <p:ext uri="{BB962C8B-B14F-4D97-AF65-F5344CB8AC3E}">
        <p14:creationId xmlns:p14="http://schemas.microsoft.com/office/powerpoint/2010/main" val="121895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8504" y="404664"/>
            <a:ext cx="8928000" cy="576064"/>
          </a:xfrm>
        </p:spPr>
        <p:txBody>
          <a:bodyPr/>
          <a:lstStyle/>
          <a:p>
            <a:r>
              <a:rPr lang="fr-FR" dirty="0" smtClean="0"/>
              <a:t>Le parcours de la Fibre optique 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72468C-60B8-432D-9B77-380600A86207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15</a:t>
            </a:fld>
            <a:endParaRPr lang="fr-FR" dirty="0">
              <a:solidFill>
                <a:srgbClr val="2C2C2C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172" y="969475"/>
            <a:ext cx="6549156" cy="488531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6" y="980728"/>
            <a:ext cx="2391229" cy="1868438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8177808" y="3465800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1026" name="Picture 2" descr="https://pbs.twimg.com/media/DaGl5MXVQAAcEPH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240" y="4509120"/>
            <a:ext cx="2061121" cy="154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163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8504" y="404664"/>
            <a:ext cx="8928000" cy="576064"/>
          </a:xfrm>
        </p:spPr>
        <p:txBody>
          <a:bodyPr/>
          <a:lstStyle/>
          <a:p>
            <a:r>
              <a:rPr lang="fr-FR" dirty="0" smtClean="0"/>
              <a:t>Le parcours de la Fibre optique 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72468C-60B8-432D-9B77-380600A86207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16</a:t>
            </a:fld>
            <a:endParaRPr lang="fr-FR" dirty="0">
              <a:solidFill>
                <a:srgbClr val="2C2C2C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172" y="1207811"/>
            <a:ext cx="6549156" cy="488531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88" y="4581127"/>
            <a:ext cx="2050435" cy="156249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504" y="1052910"/>
            <a:ext cx="1491630" cy="198884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232" y="3521813"/>
            <a:ext cx="1588970" cy="2118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34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8504" y="404664"/>
            <a:ext cx="8928000" cy="576064"/>
          </a:xfrm>
        </p:spPr>
        <p:txBody>
          <a:bodyPr/>
          <a:lstStyle/>
          <a:p>
            <a:r>
              <a:rPr lang="fr-FR" dirty="0" smtClean="0"/>
              <a:t>Le parcours de la Fibre optique 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72468C-60B8-432D-9B77-380600A86207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17</a:t>
            </a:fld>
            <a:endParaRPr lang="fr-FR" dirty="0">
              <a:solidFill>
                <a:srgbClr val="2C2C2C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544" y="1462555"/>
            <a:ext cx="6549156" cy="488531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011" y="1124744"/>
            <a:ext cx="2146749" cy="169584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921414" y="2653400"/>
            <a:ext cx="432048" cy="43204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7905328" y="3281134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En cours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8701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8504" y="404664"/>
            <a:ext cx="8928000" cy="576064"/>
          </a:xfrm>
        </p:spPr>
        <p:txBody>
          <a:bodyPr/>
          <a:lstStyle/>
          <a:p>
            <a:r>
              <a:rPr lang="fr-FR" dirty="0" smtClean="0"/>
              <a:t>Le parcours de la Fibre optique 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72468C-60B8-432D-9B77-380600A86207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18</a:t>
            </a:fld>
            <a:endParaRPr lang="fr-FR" dirty="0">
              <a:solidFill>
                <a:srgbClr val="2C2C2C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544" y="1462555"/>
            <a:ext cx="6549156" cy="488531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011" y="1124744"/>
            <a:ext cx="2146749" cy="169584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921414" y="2653400"/>
            <a:ext cx="432048" cy="43204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9428" y="3933056"/>
            <a:ext cx="2424012" cy="1690749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297686" y="1170732"/>
            <a:ext cx="5879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Cas 1 : dans les chambres enterrées (majorité des cas)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6055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8504" y="404664"/>
            <a:ext cx="8928000" cy="576064"/>
          </a:xfrm>
        </p:spPr>
        <p:txBody>
          <a:bodyPr/>
          <a:lstStyle/>
          <a:p>
            <a:r>
              <a:rPr lang="fr-FR" dirty="0" smtClean="0"/>
              <a:t>Le parcours de la Fibre optique 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72468C-60B8-432D-9B77-380600A86207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19</a:t>
            </a:fld>
            <a:endParaRPr lang="fr-FR" dirty="0">
              <a:solidFill>
                <a:srgbClr val="2C2C2C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544" y="1462555"/>
            <a:ext cx="6549156" cy="488531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011" y="1124744"/>
            <a:ext cx="2146749" cy="169584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921414" y="2653400"/>
            <a:ext cx="432048" cy="43204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60391" y="3796114"/>
            <a:ext cx="3150108" cy="1771937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297686" y="1170732"/>
            <a:ext cx="5879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Cas 2 : sur poteaux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7064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8504" y="404664"/>
            <a:ext cx="8928000" cy="576064"/>
          </a:xfrm>
        </p:spPr>
        <p:txBody>
          <a:bodyPr/>
          <a:lstStyle/>
          <a:p>
            <a:r>
              <a:rPr lang="fr-FR" dirty="0" smtClean="0"/>
              <a:t>Le parcours de la Fibre optique 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72468C-60B8-432D-9B77-380600A86207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20</a:t>
            </a:fld>
            <a:endParaRPr lang="fr-FR" dirty="0">
              <a:solidFill>
                <a:srgbClr val="2C2C2C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536" y="1417182"/>
            <a:ext cx="6549156" cy="488531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011" y="1124744"/>
            <a:ext cx="2146749" cy="169584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921414" y="2653400"/>
            <a:ext cx="432048" cy="43204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389" y="3973950"/>
            <a:ext cx="4342242" cy="2442511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297686" y="1170732"/>
            <a:ext cx="5879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Cas 3 : sur façades (XXXX boîtiers)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0561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8504" y="404664"/>
            <a:ext cx="8928000" cy="576064"/>
          </a:xfrm>
        </p:spPr>
        <p:txBody>
          <a:bodyPr/>
          <a:lstStyle/>
          <a:p>
            <a:r>
              <a:rPr lang="fr-FR" dirty="0" smtClean="0"/>
              <a:t>Le parcours de la Fibre optique 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72468C-60B8-432D-9B77-380600A86207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21</a:t>
            </a:fld>
            <a:endParaRPr lang="fr-FR" dirty="0">
              <a:solidFill>
                <a:srgbClr val="2C2C2C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544" y="1462555"/>
            <a:ext cx="6549156" cy="488531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011" y="1124744"/>
            <a:ext cx="2146749" cy="169584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921414" y="2653400"/>
            <a:ext cx="432048" cy="43204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1031" y="3686557"/>
            <a:ext cx="2143125" cy="2143125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297686" y="1170732"/>
            <a:ext cx="5879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Cas 3 : sur façades (</a:t>
            </a:r>
            <a:r>
              <a:rPr lang="fr-FR" dirty="0" err="1" smtClean="0"/>
              <a:t>xxxx</a:t>
            </a:r>
            <a:r>
              <a:rPr lang="fr-FR" dirty="0" smtClean="0"/>
              <a:t> boîtiers)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48447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8504" y="404664"/>
            <a:ext cx="8928000" cy="576064"/>
          </a:xfrm>
        </p:spPr>
        <p:txBody>
          <a:bodyPr/>
          <a:lstStyle/>
          <a:p>
            <a:r>
              <a:rPr lang="fr-FR" dirty="0" smtClean="0"/>
              <a:t>Le parcours de la Fibre optique 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72468C-60B8-432D-9B77-380600A86207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22</a:t>
            </a:fld>
            <a:endParaRPr lang="fr-FR" dirty="0">
              <a:solidFill>
                <a:srgbClr val="2C2C2C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544" y="1462555"/>
            <a:ext cx="6549156" cy="488531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011" y="1124744"/>
            <a:ext cx="2146749" cy="169584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921414" y="2653400"/>
            <a:ext cx="432048" cy="43204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7256" y="3266281"/>
            <a:ext cx="1847850" cy="2466975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632519" y="1628800"/>
            <a:ext cx="6300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En immeubles de plus de 3 logements (xxx immeubles)</a:t>
            </a:r>
          </a:p>
        </p:txBody>
      </p:sp>
    </p:spTree>
    <p:extLst>
      <p:ext uri="{BB962C8B-B14F-4D97-AF65-F5344CB8AC3E}">
        <p14:creationId xmlns:p14="http://schemas.microsoft.com/office/powerpoint/2010/main" val="134375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8504" y="404664"/>
            <a:ext cx="8928000" cy="576064"/>
          </a:xfrm>
        </p:spPr>
        <p:txBody>
          <a:bodyPr/>
          <a:lstStyle/>
          <a:p>
            <a:r>
              <a:rPr lang="fr-FR" dirty="0" smtClean="0"/>
              <a:t>Le parcours de la Fibre optique 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72468C-60B8-432D-9B77-380600A86207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23</a:t>
            </a:fld>
            <a:endParaRPr lang="fr-FR" dirty="0">
              <a:solidFill>
                <a:srgbClr val="2C2C2C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544" y="1462555"/>
            <a:ext cx="6549156" cy="488531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011" y="1124744"/>
            <a:ext cx="2146749" cy="169584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921414" y="2653400"/>
            <a:ext cx="432048" cy="43204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7256" y="3266281"/>
            <a:ext cx="1847850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41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8504" y="404664"/>
            <a:ext cx="8928000" cy="576064"/>
          </a:xfrm>
        </p:spPr>
        <p:txBody>
          <a:bodyPr/>
          <a:lstStyle/>
          <a:p>
            <a:r>
              <a:rPr lang="fr-FR" dirty="0" smtClean="0"/>
              <a:t>Le parcours de la Fibre optique 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72468C-60B8-432D-9B77-380600A86207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24</a:t>
            </a:fld>
            <a:endParaRPr lang="fr-FR" dirty="0">
              <a:solidFill>
                <a:srgbClr val="2C2C2C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172" y="1207811"/>
            <a:ext cx="6549156" cy="488531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80" y="4077072"/>
            <a:ext cx="2423744" cy="1744613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632520" y="1628800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Construction de la prise chez l’habitant par le Fournisseur d’Accès à Internet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54787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8504" y="404664"/>
            <a:ext cx="8928000" cy="576064"/>
          </a:xfrm>
        </p:spPr>
        <p:txBody>
          <a:bodyPr/>
          <a:lstStyle/>
          <a:p>
            <a:r>
              <a:rPr lang="fr-FR" dirty="0" smtClean="0"/>
              <a:t>Le parcours de la Fibre optique 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72468C-60B8-432D-9B77-380600A86207}" type="slidenum">
              <a:rPr lang="fr-FR" smtClean="0">
                <a:solidFill>
                  <a:srgbClr val="2C2C2C"/>
                </a:solidFill>
              </a:rPr>
              <a:pPr>
                <a:defRPr/>
              </a:pPr>
              <a:t>25</a:t>
            </a:fld>
            <a:endParaRPr lang="fr-FR" dirty="0">
              <a:solidFill>
                <a:srgbClr val="2C2C2C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172" y="1207811"/>
            <a:ext cx="6549156" cy="488531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80" y="4077072"/>
            <a:ext cx="2423744" cy="174461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465" y="980729"/>
            <a:ext cx="2448272" cy="1629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29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171950" y="2209113"/>
            <a:ext cx="5219700" cy="1931459"/>
          </a:xfrm>
        </p:spPr>
        <p:txBody>
          <a:bodyPr/>
          <a:lstStyle/>
          <a:p>
            <a:pPr algn="ctr"/>
            <a:r>
              <a:rPr lang="fr-FR" sz="2400" b="0" dirty="0" smtClean="0"/>
              <a:t>Laurent Laporte</a:t>
            </a:r>
            <a:br>
              <a:rPr lang="fr-FR" sz="2400" b="0" dirty="0" smtClean="0"/>
            </a:br>
            <a:r>
              <a:rPr lang="fr-FR" sz="2400" b="0" dirty="0" smtClean="0"/>
              <a:t>Chef de Projet FTTH</a:t>
            </a:r>
            <a:endParaRPr lang="fr-FR" sz="2400" b="0" dirty="0"/>
          </a:p>
        </p:txBody>
      </p:sp>
    </p:spTree>
    <p:extLst>
      <p:ext uri="{BB962C8B-B14F-4D97-AF65-F5344CB8AC3E}">
        <p14:creationId xmlns:p14="http://schemas.microsoft.com/office/powerpoint/2010/main" val="352539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89111" y="215267"/>
            <a:ext cx="8028384" cy="486483"/>
          </a:xfrm>
        </p:spPr>
        <p:txBody>
          <a:bodyPr>
            <a:normAutofit/>
          </a:bodyPr>
          <a:lstStyle/>
          <a:p>
            <a:r>
              <a:rPr lang="fr-FR" sz="1800" dirty="0">
                <a:solidFill>
                  <a:srgbClr val="0345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EXPÉRIENCE DE LA COMMERCIALISATION</a:t>
            </a:r>
          </a:p>
        </p:txBody>
      </p:sp>
      <p:sp>
        <p:nvSpPr>
          <p:cNvPr id="34" name="ZoneTexte 33"/>
          <p:cNvSpPr txBox="1"/>
          <p:nvPr/>
        </p:nvSpPr>
        <p:spPr>
          <a:xfrm>
            <a:off x="1389112" y="512121"/>
            <a:ext cx="80283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>
              <a:defRPr sz="1400">
                <a:solidFill>
                  <a:srgbClr val="002060"/>
                </a:solidFill>
              </a:defRPr>
            </a:lvl1pPr>
          </a:lstStyle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fr-FR" sz="1600" dirty="0">
                <a:solidFill>
                  <a:srgbClr val="009DE0"/>
                </a:solidFill>
                <a:ea typeface="Arial Narrow" charset="0"/>
                <a:cs typeface="Arial" panose="020B0604020202020204" pitchFamily="34" charset="0"/>
              </a:rPr>
              <a:t>MISE EN APPLICATION CONCRÈTE AVEC LES OPERATEURS</a:t>
            </a:r>
          </a:p>
        </p:txBody>
      </p:sp>
      <p:graphicFrame>
        <p:nvGraphicFramePr>
          <p:cNvPr id="13" name="Graphique 12"/>
          <p:cNvGraphicFramePr>
            <a:graphicFrameLocks/>
          </p:cNvGraphicFramePr>
          <p:nvPr>
            <p:extLst/>
          </p:nvPr>
        </p:nvGraphicFramePr>
        <p:xfrm>
          <a:off x="4820172" y="2287986"/>
          <a:ext cx="6482899" cy="2999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2" name="Picture 2" descr="http://tse1.mm.bing.net/th?id=OIP.Mccace08005b0657f15aff4364e7af7deH0&amp;w=110&amp;h=110&amp;c=7&amp;rs=1&amp;qlt=90&amp;pid=3.1&amp;rm=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666" y="2418946"/>
            <a:ext cx="467720" cy="467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667" y="3270229"/>
            <a:ext cx="443933" cy="443933"/>
          </a:xfrm>
          <a:prstGeom prst="rect">
            <a:avLst/>
          </a:prstGeom>
        </p:spPr>
      </p:pic>
      <p:sp>
        <p:nvSpPr>
          <p:cNvPr id="3" name="Rectangle à coins arrondis 2"/>
          <p:cNvSpPr/>
          <p:nvPr/>
        </p:nvSpPr>
        <p:spPr>
          <a:xfrm>
            <a:off x="704529" y="1378218"/>
            <a:ext cx="2304335" cy="4800846"/>
          </a:xfrm>
          <a:prstGeom prst="roundRect">
            <a:avLst/>
          </a:prstGeom>
          <a:ln w="19050">
            <a:solidFill>
              <a:srgbClr val="009DE0"/>
            </a:solidFill>
          </a:ln>
        </p:spPr>
        <p:txBody>
          <a:bodyPr wrap="square" rtlCol="0" anchor="ctr">
            <a:noAutofit/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fr-FR" sz="1400" dirty="0" err="1">
              <a:solidFill>
                <a:srgbClr val="03458A"/>
              </a:solidFill>
              <a:cs typeface="Arial" pitchFamily="34" charset="0"/>
            </a:endParaRPr>
          </a:p>
        </p:txBody>
      </p:sp>
      <p:sp>
        <p:nvSpPr>
          <p:cNvPr id="15" name="Rectangle à coins arrondis 14"/>
          <p:cNvSpPr/>
          <p:nvPr/>
        </p:nvSpPr>
        <p:spPr>
          <a:xfrm>
            <a:off x="3850341" y="1378218"/>
            <a:ext cx="2304335" cy="4800846"/>
          </a:xfrm>
          <a:prstGeom prst="roundRect">
            <a:avLst/>
          </a:prstGeom>
          <a:ln w="19050">
            <a:solidFill>
              <a:srgbClr val="009DE0"/>
            </a:solidFill>
          </a:ln>
        </p:spPr>
        <p:txBody>
          <a:bodyPr wrap="square" rtlCol="0" anchor="ctr">
            <a:noAutofit/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fr-FR" sz="1400" dirty="0" err="1">
              <a:solidFill>
                <a:srgbClr val="03458A"/>
              </a:solidFill>
              <a:cs typeface="Arial" pitchFamily="34" charset="0"/>
            </a:endParaRPr>
          </a:p>
        </p:txBody>
      </p:sp>
      <p:sp>
        <p:nvSpPr>
          <p:cNvPr id="16" name="Rectangle à coins arrondis 15"/>
          <p:cNvSpPr/>
          <p:nvPr/>
        </p:nvSpPr>
        <p:spPr>
          <a:xfrm>
            <a:off x="6909123" y="1378218"/>
            <a:ext cx="2304335" cy="4800846"/>
          </a:xfrm>
          <a:prstGeom prst="roundRect">
            <a:avLst/>
          </a:prstGeom>
          <a:ln w="19050">
            <a:solidFill>
              <a:srgbClr val="009DE0"/>
            </a:solidFill>
          </a:ln>
        </p:spPr>
        <p:txBody>
          <a:bodyPr wrap="square" rtlCol="0" anchor="ctr">
            <a:noAutofit/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fr-FR" sz="1400" dirty="0" err="1">
              <a:solidFill>
                <a:srgbClr val="03458A"/>
              </a:solidFill>
              <a:cs typeface="Arial" pitchFamily="34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4138411" y="1533485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r>
              <a:rPr lang="fr-FR" sz="1400" dirty="0">
                <a:solidFill>
                  <a:srgbClr val="E20025"/>
                </a:solidFill>
                <a:cs typeface="Arial" pitchFamily="34" charset="0"/>
              </a:rPr>
              <a:t>OPÉRATEURS</a:t>
            </a:r>
          </a:p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r>
              <a:rPr lang="fr-FR" sz="1400" dirty="0">
                <a:solidFill>
                  <a:srgbClr val="E20025"/>
                </a:solidFill>
                <a:cs typeface="Arial" pitchFamily="34" charset="0"/>
              </a:rPr>
              <a:t>NATIONAUX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6969224" y="1533485"/>
            <a:ext cx="218479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r>
              <a:rPr lang="fr-FR" sz="1400" dirty="0">
                <a:solidFill>
                  <a:srgbClr val="E20025"/>
                </a:solidFill>
                <a:cs typeface="Arial" pitchFamily="34" charset="0"/>
              </a:rPr>
              <a:t>PART DE MARCHÉ DES RÉSEAUX FTTH COVAGE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171" y="3931548"/>
            <a:ext cx="1514432" cy="100962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390" y="4992393"/>
            <a:ext cx="1140234" cy="418086"/>
          </a:xfrm>
          <a:prstGeom prst="rect">
            <a:avLst/>
          </a:prstGeom>
        </p:spPr>
      </p:pic>
      <p:grpSp>
        <p:nvGrpSpPr>
          <p:cNvPr id="22" name="Groupe 21"/>
          <p:cNvGrpSpPr/>
          <p:nvPr/>
        </p:nvGrpSpPr>
        <p:grpSpPr>
          <a:xfrm>
            <a:off x="7113241" y="5070631"/>
            <a:ext cx="1318297" cy="261610"/>
            <a:chOff x="6732240" y="5070631"/>
            <a:chExt cx="1318297" cy="261610"/>
          </a:xfrm>
        </p:grpSpPr>
        <p:sp>
          <p:nvSpPr>
            <p:cNvPr id="19" name="Rectangle 18"/>
            <p:cNvSpPr/>
            <p:nvPr/>
          </p:nvSpPr>
          <p:spPr>
            <a:xfrm>
              <a:off x="6732240" y="5104140"/>
              <a:ext cx="166169" cy="166169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</a:pPr>
              <a:endParaRPr lang="fr-FR" sz="1400" dirty="0" err="1">
                <a:solidFill>
                  <a:srgbClr val="03458A"/>
                </a:solidFill>
                <a:cs typeface="Arial" pitchFamily="34" charset="0"/>
              </a:endParaRPr>
            </a:p>
          </p:txBody>
        </p:sp>
        <p:sp>
          <p:nvSpPr>
            <p:cNvPr id="21" name="ZoneTexte 20"/>
            <p:cNvSpPr txBox="1"/>
            <p:nvPr/>
          </p:nvSpPr>
          <p:spPr>
            <a:xfrm>
              <a:off x="6898409" y="5070631"/>
              <a:ext cx="115212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</a:pPr>
              <a:r>
                <a:rPr lang="fr-FR" sz="1050" dirty="0">
                  <a:solidFill>
                    <a:srgbClr val="03458A"/>
                  </a:solidFill>
                  <a:cs typeface="Arial" pitchFamily="34" charset="0"/>
                </a:rPr>
                <a:t>Orange</a:t>
              </a:r>
            </a:p>
          </p:txBody>
        </p:sp>
      </p:grpSp>
      <p:grpSp>
        <p:nvGrpSpPr>
          <p:cNvPr id="25" name="Groupe 24"/>
          <p:cNvGrpSpPr/>
          <p:nvPr/>
        </p:nvGrpSpPr>
        <p:grpSpPr>
          <a:xfrm>
            <a:off x="7113241" y="5373216"/>
            <a:ext cx="1318297" cy="261610"/>
            <a:chOff x="6732240" y="5070631"/>
            <a:chExt cx="1318297" cy="261610"/>
          </a:xfrm>
        </p:grpSpPr>
        <p:sp>
          <p:nvSpPr>
            <p:cNvPr id="26" name="Rectangle 25"/>
            <p:cNvSpPr/>
            <p:nvPr/>
          </p:nvSpPr>
          <p:spPr>
            <a:xfrm>
              <a:off x="6732240" y="5104140"/>
              <a:ext cx="166169" cy="166169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</a:pPr>
              <a:endParaRPr lang="fr-FR" sz="1400" dirty="0" err="1">
                <a:solidFill>
                  <a:srgbClr val="03458A"/>
                </a:solidFill>
                <a:cs typeface="Arial" pitchFamily="34" charset="0"/>
              </a:endParaRPr>
            </a:p>
          </p:txBody>
        </p:sp>
        <p:sp>
          <p:nvSpPr>
            <p:cNvPr id="27" name="ZoneTexte 26"/>
            <p:cNvSpPr txBox="1"/>
            <p:nvPr/>
          </p:nvSpPr>
          <p:spPr>
            <a:xfrm>
              <a:off x="6898409" y="5070631"/>
              <a:ext cx="115212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</a:pPr>
              <a:r>
                <a:rPr lang="fr-FR" sz="1050" dirty="0">
                  <a:solidFill>
                    <a:srgbClr val="03458A"/>
                  </a:solidFill>
                  <a:cs typeface="Arial" pitchFamily="34" charset="0"/>
                </a:rPr>
                <a:t>SFR</a:t>
              </a:r>
            </a:p>
          </p:txBody>
        </p:sp>
      </p:grpSp>
      <p:grpSp>
        <p:nvGrpSpPr>
          <p:cNvPr id="28" name="Groupe 27"/>
          <p:cNvGrpSpPr/>
          <p:nvPr/>
        </p:nvGrpSpPr>
        <p:grpSpPr>
          <a:xfrm>
            <a:off x="7113241" y="5675149"/>
            <a:ext cx="1800199" cy="253916"/>
            <a:chOff x="6732240" y="5070631"/>
            <a:chExt cx="1800199" cy="253916"/>
          </a:xfrm>
        </p:grpSpPr>
        <p:sp>
          <p:nvSpPr>
            <p:cNvPr id="29" name="Rectangle 28"/>
            <p:cNvSpPr/>
            <p:nvPr/>
          </p:nvSpPr>
          <p:spPr>
            <a:xfrm>
              <a:off x="6732240" y="5104140"/>
              <a:ext cx="166169" cy="166169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</a:pPr>
              <a:endParaRPr lang="fr-FR" sz="1400" dirty="0" err="1">
                <a:solidFill>
                  <a:srgbClr val="03458A"/>
                </a:solidFill>
                <a:cs typeface="Arial" pitchFamily="34" charset="0"/>
              </a:endParaRPr>
            </a:p>
          </p:txBody>
        </p:sp>
        <p:sp>
          <p:nvSpPr>
            <p:cNvPr id="30" name="ZoneTexte 29"/>
            <p:cNvSpPr txBox="1"/>
            <p:nvPr/>
          </p:nvSpPr>
          <p:spPr>
            <a:xfrm>
              <a:off x="6898408" y="5070631"/>
              <a:ext cx="163403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</a:pPr>
              <a:r>
                <a:rPr lang="fr-FR" sz="1050" dirty="0">
                  <a:solidFill>
                    <a:srgbClr val="03458A"/>
                  </a:solidFill>
                  <a:cs typeface="Arial" pitchFamily="34" charset="0"/>
                </a:rPr>
                <a:t>Opérateurs Alternatifs</a:t>
              </a:r>
            </a:p>
          </p:txBody>
        </p:sp>
      </p:grpSp>
      <p:pic>
        <p:nvPicPr>
          <p:cNvPr id="31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56" y="2780928"/>
            <a:ext cx="2195680" cy="156677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894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308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sque blanc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EL2015">
  <a:themeElements>
    <a:clrScheme name="Lille Métropole">
      <a:dk1>
        <a:srgbClr val="2C2C2C"/>
      </a:dk1>
      <a:lt1>
        <a:sysClr val="window" lastClr="FFFFFF"/>
      </a:lt1>
      <a:dk2>
        <a:srgbClr val="2C2C2C"/>
      </a:dk2>
      <a:lt2>
        <a:srgbClr val="FFFFFF"/>
      </a:lt2>
      <a:accent1>
        <a:srgbClr val="585858"/>
      </a:accent1>
      <a:accent2>
        <a:srgbClr val="717171"/>
      </a:accent2>
      <a:accent3>
        <a:srgbClr val="8D1230"/>
      </a:accent3>
      <a:accent4>
        <a:srgbClr val="2C2C2C"/>
      </a:accent4>
      <a:accent5>
        <a:srgbClr val="2C2C2C"/>
      </a:accent5>
      <a:accent6>
        <a:srgbClr val="E2007A"/>
      </a:accent6>
      <a:hlink>
        <a:srgbClr val="2C2C2C"/>
      </a:hlink>
      <a:folHlink>
        <a:srgbClr val="E2001A"/>
      </a:folHlink>
    </a:clrScheme>
    <a:fontScheme name="Futura Bold">
      <a:majorFont>
        <a:latin typeface="Futura Bold"/>
        <a:ea typeface=""/>
        <a:cs typeface=""/>
      </a:majorFont>
      <a:minorFont>
        <a:latin typeface="Cambr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OVAGE Slide Titre">
  <a:themeElements>
    <a:clrScheme name="Theme Covage OK">
      <a:dk1>
        <a:srgbClr val="000000"/>
      </a:dk1>
      <a:lt1>
        <a:srgbClr val="FFFFFF"/>
      </a:lt1>
      <a:dk2>
        <a:srgbClr val="03458A"/>
      </a:dk2>
      <a:lt2>
        <a:srgbClr val="479DDB"/>
      </a:lt2>
      <a:accent1>
        <a:srgbClr val="4472C4"/>
      </a:accent1>
      <a:accent2>
        <a:srgbClr val="E20025"/>
      </a:accent2>
      <a:accent3>
        <a:srgbClr val="959599"/>
      </a:accent3>
      <a:accent4>
        <a:srgbClr val="D2DAEC"/>
      </a:accent4>
      <a:accent5>
        <a:srgbClr val="03458A"/>
      </a:accent5>
      <a:accent6>
        <a:srgbClr val="479DDB"/>
      </a:accent6>
      <a:hlink>
        <a:srgbClr val="4472C4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12" id="{40BC40D2-F9F7-467C-8933-C91C3859682A}" vid="{0081F010-8CF9-4557-89B4-92FF8745BD05}"/>
    </a:ext>
  </a:extLst>
</a:theme>
</file>

<file path=ppt/theme/theme4.xml><?xml version="1.0" encoding="utf-8"?>
<a:theme xmlns:a="http://schemas.openxmlformats.org/drawingml/2006/main" name="1_Thème Office">
  <a:themeElements>
    <a:clrScheme name="Covage">
      <a:dk1>
        <a:srgbClr val="FFFFFF"/>
      </a:dk1>
      <a:lt1>
        <a:srgbClr val="FFFFFF"/>
      </a:lt1>
      <a:dk2>
        <a:srgbClr val="000000"/>
      </a:dk2>
      <a:lt2>
        <a:srgbClr val="808080"/>
      </a:lt2>
      <a:accent1>
        <a:srgbClr val="03458A"/>
      </a:accent1>
      <a:accent2>
        <a:srgbClr val="49494B"/>
      </a:accent2>
      <a:accent3>
        <a:srgbClr val="0290CB"/>
      </a:accent3>
      <a:accent4>
        <a:srgbClr val="B4D0D9"/>
      </a:accent4>
      <a:accent5>
        <a:srgbClr val="5E96CB"/>
      </a:accent5>
      <a:accent6>
        <a:srgbClr val="FF9966"/>
      </a:accent6>
      <a:hlink>
        <a:srgbClr val="BF6D00"/>
      </a:hlink>
      <a:folHlink>
        <a:srgbClr val="B2B2B2"/>
      </a:folHlink>
    </a:clrScheme>
    <a:fontScheme name="Office Classiqu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solidFill>
            <a:srgbClr val="03458A"/>
          </a:solidFill>
        </a:ln>
      </a:spPr>
      <a:bodyPr wrap="square" rtlCol="0" anchor="ctr">
        <a:noAutofit/>
      </a:bodyPr>
      <a:lstStyle>
        <a:defPPr algn="ctr">
          <a:defRPr sz="1400" dirty="0" err="1" smtClean="0">
            <a:solidFill>
              <a:srgbClr val="03458A"/>
            </a:solidFill>
            <a:latin typeface="Arial" pitchFamily="34" charset="0"/>
            <a:cs typeface="Arial" pitchFamily="34" charset="0"/>
          </a:defRPr>
        </a:defPPr>
      </a:lstStyle>
    </a:spDef>
    <a:txDef>
      <a:spPr>
        <a:noFill/>
      </a:spPr>
      <a:bodyPr wrap="square" rtlCol="0">
        <a:spAutoFit/>
      </a:bodyPr>
      <a:lstStyle>
        <a:defPPr>
          <a:defRPr sz="1400" dirty="0" err="1" smtClean="0">
            <a:solidFill>
              <a:srgbClr val="03458A"/>
            </a:solidFill>
            <a:latin typeface="Arial" pitchFamily="34" charset="0"/>
            <a:cs typeface="Arial" pitchFamily="34" charset="0"/>
          </a:defRPr>
        </a:defPPr>
      </a:lstStyle>
    </a:txDef>
  </a:objectDefaults>
  <a:extraClrSchemeLst/>
</a:theme>
</file>

<file path=ppt/theme/theme5.xml><?xml version="1.0" encoding="utf-8"?>
<a:theme xmlns:a="http://schemas.openxmlformats.org/drawingml/2006/main" name="2_Thème Office">
  <a:themeElements>
    <a:clrScheme name="Covage">
      <a:dk1>
        <a:srgbClr val="FFFFFF"/>
      </a:dk1>
      <a:lt1>
        <a:srgbClr val="FFFFFF"/>
      </a:lt1>
      <a:dk2>
        <a:srgbClr val="000000"/>
      </a:dk2>
      <a:lt2>
        <a:srgbClr val="808080"/>
      </a:lt2>
      <a:accent1>
        <a:srgbClr val="03458A"/>
      </a:accent1>
      <a:accent2>
        <a:srgbClr val="49494B"/>
      </a:accent2>
      <a:accent3>
        <a:srgbClr val="0290CB"/>
      </a:accent3>
      <a:accent4>
        <a:srgbClr val="B4D0D9"/>
      </a:accent4>
      <a:accent5>
        <a:srgbClr val="5E96CB"/>
      </a:accent5>
      <a:accent6>
        <a:srgbClr val="FF9966"/>
      </a:accent6>
      <a:hlink>
        <a:srgbClr val="BF6D00"/>
      </a:hlink>
      <a:folHlink>
        <a:srgbClr val="B2B2B2"/>
      </a:folHlink>
    </a:clrScheme>
    <a:fontScheme name="Office Classiqu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solidFill>
            <a:srgbClr val="03458A"/>
          </a:solidFill>
        </a:ln>
      </a:spPr>
      <a:bodyPr wrap="square" rtlCol="0" anchor="ctr">
        <a:noAutofit/>
      </a:bodyPr>
      <a:lstStyle>
        <a:defPPr algn="ctr">
          <a:defRPr sz="1400" dirty="0" err="1" smtClean="0">
            <a:solidFill>
              <a:srgbClr val="03458A"/>
            </a:solidFill>
            <a:latin typeface="Arial" pitchFamily="34" charset="0"/>
            <a:cs typeface="Arial" pitchFamily="34" charset="0"/>
          </a:defRPr>
        </a:defPPr>
      </a:lstStyle>
    </a:spDef>
    <a:txDef>
      <a:spPr>
        <a:noFill/>
      </a:spPr>
      <a:bodyPr wrap="square" rtlCol="0">
        <a:spAutoFit/>
      </a:bodyPr>
      <a:lstStyle>
        <a:defPPr>
          <a:defRPr sz="1400" dirty="0" err="1" smtClean="0">
            <a:solidFill>
              <a:srgbClr val="03458A"/>
            </a:solidFill>
            <a:latin typeface="Arial" pitchFamily="34" charset="0"/>
            <a:cs typeface="Arial" pitchFamily="34" charset="0"/>
          </a:defRPr>
        </a:defPPr>
      </a:lstStyle>
    </a:txDef>
  </a:objectDefaults>
  <a:extraClrSchemeLst/>
</a:theme>
</file>

<file path=ppt/theme/theme6.xml><?xml version="1.0" encoding="utf-8"?>
<a:theme xmlns:a="http://schemas.openxmlformats.org/drawingml/2006/main" name="3_Thème Office">
  <a:themeElements>
    <a:clrScheme name="Covage">
      <a:dk1>
        <a:srgbClr val="FFFFFF"/>
      </a:dk1>
      <a:lt1>
        <a:srgbClr val="FFFFFF"/>
      </a:lt1>
      <a:dk2>
        <a:srgbClr val="000000"/>
      </a:dk2>
      <a:lt2>
        <a:srgbClr val="808080"/>
      </a:lt2>
      <a:accent1>
        <a:srgbClr val="03458A"/>
      </a:accent1>
      <a:accent2>
        <a:srgbClr val="49494B"/>
      </a:accent2>
      <a:accent3>
        <a:srgbClr val="0290CB"/>
      </a:accent3>
      <a:accent4>
        <a:srgbClr val="B4D0D9"/>
      </a:accent4>
      <a:accent5>
        <a:srgbClr val="5E96CB"/>
      </a:accent5>
      <a:accent6>
        <a:srgbClr val="FF9966"/>
      </a:accent6>
      <a:hlink>
        <a:srgbClr val="BF6D00"/>
      </a:hlink>
      <a:folHlink>
        <a:srgbClr val="B2B2B2"/>
      </a:folHlink>
    </a:clrScheme>
    <a:fontScheme name="Office Classiqu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solidFill>
            <a:srgbClr val="03458A"/>
          </a:solidFill>
        </a:ln>
      </a:spPr>
      <a:bodyPr wrap="square" rtlCol="0" anchor="ctr">
        <a:noAutofit/>
      </a:bodyPr>
      <a:lstStyle>
        <a:defPPr algn="ctr">
          <a:defRPr sz="1400" dirty="0" err="1" smtClean="0">
            <a:solidFill>
              <a:srgbClr val="03458A"/>
            </a:solidFill>
            <a:latin typeface="Arial" pitchFamily="34" charset="0"/>
            <a:cs typeface="Arial" pitchFamily="34" charset="0"/>
          </a:defRPr>
        </a:defPPr>
      </a:lstStyle>
    </a:spDef>
    <a:txDef>
      <a:spPr>
        <a:noFill/>
      </a:spPr>
      <a:bodyPr wrap="square" rtlCol="0">
        <a:spAutoFit/>
      </a:bodyPr>
      <a:lstStyle>
        <a:defPPr>
          <a:defRPr sz="1400" dirty="0" err="1" smtClean="0">
            <a:solidFill>
              <a:srgbClr val="03458A"/>
            </a:solidFill>
            <a:latin typeface="Arial" pitchFamily="34" charset="0"/>
            <a:cs typeface="Arial" pitchFamily="34" charset="0"/>
          </a:defRPr>
        </a:defPPr>
      </a:lstStyle>
    </a:txDef>
  </a:objectDefaults>
  <a:extraClrSchemeLst/>
</a:theme>
</file>

<file path=ppt/theme/theme7.xml><?xml version="1.0" encoding="utf-8"?>
<a:theme xmlns:a="http://schemas.openxmlformats.org/drawingml/2006/main" name="2_Modele_Presentation_2016_VF_02JUIN16">
  <a:themeElements>
    <a:clrScheme name="Theme Covage OK">
      <a:dk1>
        <a:srgbClr val="000000"/>
      </a:dk1>
      <a:lt1>
        <a:srgbClr val="FFFFFF"/>
      </a:lt1>
      <a:dk2>
        <a:srgbClr val="03458A"/>
      </a:dk2>
      <a:lt2>
        <a:srgbClr val="479DDB"/>
      </a:lt2>
      <a:accent1>
        <a:srgbClr val="4472C4"/>
      </a:accent1>
      <a:accent2>
        <a:srgbClr val="E20025"/>
      </a:accent2>
      <a:accent3>
        <a:srgbClr val="959599"/>
      </a:accent3>
      <a:accent4>
        <a:srgbClr val="D2DAEC"/>
      </a:accent4>
      <a:accent5>
        <a:srgbClr val="03458A"/>
      </a:accent5>
      <a:accent6>
        <a:srgbClr val="479DDB"/>
      </a:accent6>
      <a:hlink>
        <a:srgbClr val="4472C4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12" id="{40BC40D2-F9F7-467C-8933-C91C3859682A}" vid="{165A7EE3-CD25-450C-BF06-481C2A54249B}"/>
    </a:ext>
  </a:extLst>
</a:theme>
</file>

<file path=ppt/theme/theme8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M_Auteur xmlns="8C0448BC-D505-4AD9-96A7-206A43B39C2C">
      <UserInfo>
        <DisplayName/>
        <AccountId xsi:nil="true"/>
        <AccountType/>
      </UserInfo>
    </LM_Auteur>
    <LM_Doc_Lieu_1 xmlns="http://schemas.microsoft.com/sharepoint/v3/fields">
      <Terms xmlns="http://schemas.microsoft.com/office/infopath/2007/PartnerControls"/>
    </LM_Doc_Lieu_1>
    <LM_Relation xmlns="8C0448BC-D505-4AD9-96A7-206A43B39C2C">
      <Url xsi:nil="true"/>
      <Description xsi:nil="true"/>
    </LM_Relation>
    <LikesCount xmlns="http://schemas.microsoft.com/sharepoint/v3" xsi:nil="true"/>
    <LM_Resume xmlns="8C0448BC-D505-4AD9-96A7-206A43B39C2C" xsi:nil="true"/>
    <LM_Doc_ActionArchivage xmlns="8C0448BC-D505-4AD9-96A7-206A43B39C2C">Archivage</LM_Doc_ActionArchivage>
    <LM_Doc_Classement_1 xmlns="http://schemas.microsoft.com/sharepoint/v3/fields">
      <Terms xmlns="http://schemas.microsoft.com/office/infopath/2007/PartnerControls">
        <TermInfo xmlns="http://schemas.microsoft.com/office/infopath/2007/PartnerControls">
          <TermName>Document de travail</TermName>
          <TermId>da7b355a-5d18-4fc3-a776-2074eea92cf6</TermId>
        </TermInfo>
      </Terms>
    </LM_Doc_Classement_1>
    <LM_Contributeur xmlns="8C0448BC-D505-4AD9-96A7-206A43B39C2C">
      <UserInfo>
        <DisplayName/>
        <AccountId xsi:nil="true"/>
        <AccountType/>
      </UserInfo>
    </LM_Contributeur>
    <LM_Source xmlns="8C0448BC-D505-4AD9-96A7-206A43B39C2C">
      <Url xsi:nil="true"/>
      <Description xsi:nil="true"/>
    </LM_Source>
    <Ratings xmlns="http://schemas.microsoft.com/sharepoint/v3" xsi:nil="true"/>
    <LM_DateEnregistrement xmlns="8C0448BC-D505-4AD9-96A7-206A43B39C2C">2015-05-10T22:00:00+00:00</LM_DateEnregistrement>
    <LikedBy xmlns="http://schemas.microsoft.com/sharepoint/v3">
      <UserInfo>
        <DisplayName/>
        <AccountId xsi:nil="true"/>
        <AccountType/>
      </UserInfo>
    </LikedBy>
    <LM_Doc_MotCle_1 xmlns="http://schemas.microsoft.com/sharepoint/v3/fields">
      <Terms xmlns="http://schemas.microsoft.com/office/infopath/2007/PartnerControls">
        <TermInfo xmlns="http://schemas.microsoft.com/office/infopath/2007/PartnerControls">
          <TermName xmlns="http://schemas.microsoft.com/office/infopath/2007/PartnerControls">Eau</TermName>
          <TermId xmlns="http://schemas.microsoft.com/office/infopath/2007/PartnerControls">45e4ca63-702c-41e4-bd10-f52f84f6bc2a</TermId>
        </TermInfo>
        <TermInfo xmlns="http://schemas.microsoft.com/office/infopath/2007/PartnerControls">
          <TermName xmlns="http://schemas.microsoft.com/office/infopath/2007/PartnerControls">Assainissement</TermName>
          <TermId xmlns="http://schemas.microsoft.com/office/infopath/2007/PartnerControls">b330658a-f8f2-4fd1-b2cc-a0581da55e57</TermId>
        </TermInfo>
        <TermInfo xmlns="http://schemas.microsoft.com/office/infopath/2007/PartnerControls">
          <TermName xmlns="http://schemas.microsoft.com/office/infopath/2007/PartnerControls">Déchets</TermName>
          <TermId xmlns="http://schemas.microsoft.com/office/infopath/2007/PartnerControls">6801c623-336b-4606-b8ab-2db2a24952fc</TermId>
        </TermInfo>
        <TermInfo xmlns="http://schemas.microsoft.com/office/infopath/2007/PartnerControls">
          <TermName xmlns="http://schemas.microsoft.com/office/infopath/2007/PartnerControls">Énergie</TermName>
          <TermId xmlns="http://schemas.microsoft.com/office/infopath/2007/PartnerControls">f7d4edd1-a1bd-4323-8329-f963e7353546</TermId>
        </TermInfo>
        <TermInfo xmlns="http://schemas.microsoft.com/office/infopath/2007/PartnerControls">
          <TermName xmlns="http://schemas.microsoft.com/office/infopath/2007/PartnerControls">Aménagement numérique</TermName>
          <TermId xmlns="http://schemas.microsoft.com/office/infopath/2007/PartnerControls">feb38dea-9da3-4741-8a88-4a1477626f75</TermId>
        </TermInfo>
        <TermInfo xmlns="http://schemas.microsoft.com/office/infopath/2007/PartnerControls">
          <TermName xmlns="http://schemas.microsoft.com/office/infopath/2007/PartnerControls">Espace public et voirie</TermName>
          <TermId xmlns="http://schemas.microsoft.com/office/infopath/2007/PartnerControls">27f2c500-a724-4bbd-a78f-71098ca509df</TermId>
        </TermInfo>
      </Terms>
    </LM_Doc_MotCle_1>
    <LM_Doc_DureeDeVie xmlns="8C0448BC-D505-4AD9-96A7-206A43B39C2C">10 ans</LM_Doc_DureeDeVie>
    <LM_ContributeurExterne xmlns="8C0448BC-D505-4AD9-96A7-206A43B39C2C" xsi:nil="true"/>
    <LM_Taille xmlns="8C0448BC-D505-4AD9-96A7-206A43B39C2C" xsi:nil="true"/>
    <LM_Editeur xmlns="8C0448BC-D505-4AD9-96A7-206A43B39C2C">Lille Métropole</LM_Editeur>
    <LM_Droits xmlns="8C0448BC-D505-4AD9-96A7-206A43B39C2C">Tous droits réservés</LM_Droits>
    <LM_Identifiant xmlns="8C0448BC-D505-4AD9-96A7-206A43B39C2C" xsi:nil="true"/>
    <LM_AuteurLibre xmlns="8C0448BC-D505-4AD9-96A7-206A43B39C2C" xsi:nil="true"/>
    <RatedBy xmlns="http://schemas.microsoft.com/sharepoint/v3">
      <UserInfo>
        <DisplayName/>
        <AccountId xsi:nil="true"/>
        <AccountType/>
      </UserInfo>
    </RatedBy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LMContentType" ma:contentTypeID="0x010100F845AE67FD694770A9119A97FB6AF2EA00E709676BF657F34F921EF5AB6720C4A4" ma:contentTypeVersion="6" ma:contentTypeDescription="Type de contenu Documents LM" ma:contentTypeScope="" ma:versionID="96e5420b2a9c29983ae42cf456ad0998">
  <xsd:schema xmlns:xsd="http://www.w3.org/2001/XMLSchema" xmlns:xs="http://www.w3.org/2001/XMLSchema" xmlns:p="http://schemas.microsoft.com/office/2006/metadata/properties" xmlns:ns1="http://schemas.microsoft.com/sharepoint/v3" xmlns:ns2="8C0448BC-D505-4AD9-96A7-206A43B39C2C" xmlns:ns3="http://schemas.microsoft.com/sharepoint/v3/fields" targetNamespace="http://schemas.microsoft.com/office/2006/metadata/properties" ma:root="true" ma:fieldsID="39e55379ee9ea4c66335337e4b855f50" ns1:_="" ns2:_="" ns3:_="">
    <xsd:import namespace="http://schemas.microsoft.com/sharepoint/v3"/>
    <xsd:import namespace="8C0448BC-D505-4AD9-96A7-206A43B39C2C"/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3:LM_Doc_MotCle_1" minOccurs="0"/>
                <xsd:element ref="ns3:LM_Doc_Classement_1" minOccurs="0"/>
                <xsd:element ref="ns2:LM_DateEnregistrement"/>
                <xsd:element ref="ns2:LM_Editeur"/>
                <xsd:element ref="ns2:LM_Droits"/>
                <xsd:element ref="ns2:LM_Doc_DureeDeVie" minOccurs="0"/>
                <xsd:element ref="ns2:LM_Doc_ActionArchivage" minOccurs="0"/>
                <xsd:element ref="ns2:LM_Auteur" minOccurs="0"/>
                <xsd:element ref="ns2:LM_AuteurLibre" minOccurs="0"/>
                <xsd:element ref="ns2:LM_Resume" minOccurs="0"/>
                <xsd:element ref="ns3:LM_Doc_Lieu_1" minOccurs="0"/>
                <xsd:element ref="ns2:LM_Contributeur" minOccurs="0"/>
                <xsd:element ref="ns2:LM_ContributeurExterne" minOccurs="0"/>
                <xsd:element ref="ns2:LM_Identifiant" minOccurs="0"/>
                <xsd:element ref="ns2:LM_Source" minOccurs="0"/>
                <xsd:element ref="ns2:LM_Relation" minOccurs="0"/>
                <xsd:element ref="ns2:LM_Taille" minOccurs="0"/>
                <xsd:element ref="ns1:AverageRating" minOccurs="0"/>
                <xsd:element ref="ns1:RatingCount" minOccurs="0"/>
                <xsd:element ref="ns1:RatedBy" minOccurs="0"/>
                <xsd:element ref="ns1:Ratings" minOccurs="0"/>
                <xsd:element ref="ns1:LikesCount" minOccurs="0"/>
                <xsd:element ref="ns1:LikedB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AverageRating" ma:index="28" nillable="true" ma:displayName="Évaluation (0-5)" ma:decimals="2" ma:description="Valeur moyenne de toutes les évaluations envoyées" ma:internalName="AverageRating" ma:readOnly="true">
      <xsd:simpleType>
        <xsd:restriction base="dms:Number"/>
      </xsd:simpleType>
    </xsd:element>
    <xsd:element name="RatingCount" ma:index="29" nillable="true" ma:displayName="Nombre d’évaluations" ma:decimals="0" ma:description="Nombre d’évaluations envoyées" ma:internalName="RatingCount" ma:readOnly="true">
      <xsd:simpleType>
        <xsd:restriction base="dms:Number"/>
      </xsd:simpleType>
    </xsd:element>
    <xsd:element name="RatedBy" ma:index="30" nillable="true" ma:displayName="Évalué par" ma:description="Des utilisateurs ont évalué l'élément." ma:hidden="true" ma:list="UserInfo" ma:internalName="Rat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atings" ma:index="31" nillable="true" ma:displayName="Évaluation des utilisateurs" ma:description="Évaluation des utilisateurs pour l'élément" ma:hidden="true" ma:internalName="Ratings">
      <xsd:simpleType>
        <xsd:restriction base="dms:Note"/>
      </xsd:simpleType>
    </xsd:element>
    <xsd:element name="LikesCount" ma:index="32" nillable="true" ma:displayName="Nombre de « Je recommande »" ma:internalName="LikesCount">
      <xsd:simpleType>
        <xsd:restriction base="dms:Unknown"/>
      </xsd:simpleType>
    </xsd:element>
    <xsd:element name="LikedBy" ma:index="33" nillable="true" ma:displayName="Recommandé par" ma:hidden="true" ma:list="UserInfo" ma:internalName="Lik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0448BC-D505-4AD9-96A7-206A43B39C2C" elementFormDefault="qualified">
    <xsd:import namespace="http://schemas.microsoft.com/office/2006/documentManagement/types"/>
    <xsd:import namespace="http://schemas.microsoft.com/office/infopath/2007/PartnerControls"/>
    <xsd:element name="LM_DateEnregistrement" ma:index="6" ma:displayName="Date d'enregistrement" ma:format="DateOnly" ma:internalName="LM_DateEnregistrement">
      <xsd:simpleType>
        <xsd:restriction base="dms:DateTime"/>
      </xsd:simpleType>
    </xsd:element>
    <xsd:element name="LM_Editeur" ma:index="7" ma:displayName="Editeur" ma:default="Lille Métropole" ma:internalName="LM_Editeur">
      <xsd:simpleType>
        <xsd:restriction base="dms:Text"/>
      </xsd:simpleType>
    </xsd:element>
    <xsd:element name="LM_Droits" ma:index="8" ma:displayName="Droits" ma:default="Tous droits réservés" ma:internalName="LM_Droits">
      <xsd:simpleType>
        <xsd:restriction base="dms:Text"/>
      </xsd:simpleType>
    </xsd:element>
    <xsd:element name="LM_Doc_DureeDeVie" ma:index="9" nillable="true" ma:displayName="Durée de vie" ma:internalName="LM_Doc_DureeDeVie">
      <xsd:simpleType>
        <xsd:restriction base="dms:Choice">
          <xsd:enumeration value="1 an"/>
          <xsd:enumeration value="2 ans"/>
          <xsd:enumeration value="3 ans"/>
          <xsd:enumeration value="4 ans"/>
          <xsd:enumeration value="5 ans"/>
          <xsd:enumeration value="6 ans"/>
          <xsd:enumeration value="10 ans"/>
          <xsd:enumeration value="25 ans"/>
          <xsd:enumeration value="30 ans"/>
          <xsd:enumeration value="Illimité"/>
        </xsd:restriction>
      </xsd:simpleType>
    </xsd:element>
    <xsd:element name="LM_Doc_ActionArchivage" ma:index="10" nillable="true" ma:displayName="Action Archivage" ma:internalName="LM_Doc_ActionArchivage">
      <xsd:simpleType>
        <xsd:restriction base="dms:Choice">
          <xsd:enumeration value="Archivage"/>
          <xsd:enumeration value="Destruction"/>
        </xsd:restriction>
      </xsd:simpleType>
    </xsd:element>
    <xsd:element name="LM_Auteur" ma:index="11" nillable="true" ma:displayName="Auteur" ma:list="UserInfo" ma:internalName="LM_Auteu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LM_AuteurLibre" ma:index="12" nillable="true" ma:displayName="Auteur (saisie libre)" ma:internalName="LM_AuteurLibre">
      <xsd:simpleType>
        <xsd:restriction base="dms:Text"/>
      </xsd:simpleType>
    </xsd:element>
    <xsd:element name="LM_Resume" ma:index="13" nillable="true" ma:displayName="Résumé" ma:internalName="LM_Resume">
      <xsd:simpleType>
        <xsd:restriction base="dms:Note"/>
      </xsd:simpleType>
    </xsd:element>
    <xsd:element name="LM_Contributeur" ma:index="16" nillable="true" ma:displayName="Contributeur" ma:list="UserInfo" ma:internalName="LM_Contributeu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LM_ContributeurExterne" ma:index="17" nillable="true" ma:displayName="Contributeur (si externe)" ma:internalName="LM_ContributeurExterne">
      <xsd:simpleType>
        <xsd:restriction base="dms:Text"/>
      </xsd:simpleType>
    </xsd:element>
    <xsd:element name="LM_Identifiant" ma:index="18" nillable="true" ma:displayName="Identifiant" ma:description="Possibilité de mentionner ici les références liées à votre document (ex : identifiant du numéro de marché)" ma:internalName="LM_Identifiant">
      <xsd:simpleType>
        <xsd:restriction base="dms:Text"/>
      </xsd:simpleType>
    </xsd:element>
    <xsd:element name="LM_Source" ma:index="19" nillable="true" ma:displayName="Source" ma:description="Saisir l’adresse vers un document, une source dans ce champs" ma:format="Hyperlink" ma:internalName="LM_Sourc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M_Relation" ma:index="20" nillable="true" ma:displayName="Relation" ma:format="Hyperlink" ma:internalName="LM_Relation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M_Taille" ma:index="21" nillable="true" ma:displayName="Taille" ma:description=" Possibilité de mentionner ici la taille de votre document (nombre de pages par exemple)" ma:internalName="LM_Taill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LM_Doc_MotCle_1" ma:index="3" ma:taxonomy="true" ma:internalName="LM_Doc_MotCle_1" ma:taxonomyFieldName="LM_Doc_MotCle" ma:displayName="Mot-clés" ma:fieldId="{aa5aa22c-797f-44f3-9c88-4de565b9e2bd}" ma:taxonomyMulti="true" ma:sspId="0fb7e318-b559-458d-86fa-c5bae00274c2" ma:termSetId="a0be89fe-df50-4419-a50e-2c98b14f04b7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LM_Doc_Classement_1" ma:index="5" ma:taxonomy="true" ma:internalName="LM_Doc_Classement_1" ma:taxonomyFieldName="LM_Doc_Classement" ma:displayName="Typologie" ma:fieldId="{869c8de7-8173-4a20-abe0-c97897a9b883}" ma:sspId="0fb7e318-b559-458d-86fa-c5bae00274c2" ma:termSetId="e855d7d2-9b11-451a-8260-1c18816c41c7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LM_Doc_Lieu_1" ma:index="15" nillable="true" ma:taxonomy="true" ma:internalName="LM_Doc_Lieu_1" ma:taxonomyFieldName="LM_Doc_Lieu" ma:displayName="Lieu" ma:fieldId="{89896ecf-9bcb-480c-bcd4-471baabacbd5}" ma:taxonomyMulti="true" ma:sspId="0fb7e318-b559-458d-86fa-c5bae00274c2" ma:termSetId="d35eafc6-b67b-4c33-af48-8144e05a5ce7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Type de contenu"/>
        <xsd:element ref="dc:title" maxOccurs="1" ma:index="1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2C78E08-D879-4CCA-BA0F-75FF5CAA0D0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652BD05-CF79-424F-9305-6F346A861394}">
  <ds:schemaRefs>
    <ds:schemaRef ds:uri="http://purl.org/dc/terms/"/>
    <ds:schemaRef ds:uri="http://schemas.microsoft.com/office/2006/documentManagement/types"/>
    <ds:schemaRef ds:uri="http://purl.org/dc/dcmitype/"/>
    <ds:schemaRef ds:uri="8C0448BC-D505-4AD9-96A7-206A43B39C2C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schemas.microsoft.com/sharepoint/v3/fields"/>
    <ds:schemaRef ds:uri="http://schemas.microsoft.com/sharepoint/v3"/>
  </ds:schemaRefs>
</ds:datastoreItem>
</file>

<file path=customXml/itemProps3.xml><?xml version="1.0" encoding="utf-8"?>
<ds:datastoreItem xmlns:ds="http://schemas.openxmlformats.org/officeDocument/2006/customXml" ds:itemID="{E440807F-2308-4471-AE59-594F54EAD7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C0448BC-D505-4AD9-96A7-206A43B39C2C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Présentation%20PowerPoint</Template>
  <TotalTime>5679</TotalTime>
  <Words>707</Words>
  <Application>Microsoft Office PowerPoint</Application>
  <PresentationFormat>Format A4 (210 x 297 mm)</PresentationFormat>
  <Paragraphs>157</Paragraphs>
  <Slides>28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7</vt:i4>
      </vt:variant>
      <vt:variant>
        <vt:lpstr>Titres des diapositives</vt:lpstr>
      </vt:variant>
      <vt:variant>
        <vt:i4>28</vt:i4>
      </vt:variant>
    </vt:vector>
  </HeadingPairs>
  <TitlesOfParts>
    <vt:vector size="44" baseType="lpstr">
      <vt:lpstr>Arial</vt:lpstr>
      <vt:lpstr>Arial Narrow</vt:lpstr>
      <vt:lpstr>Calibri</vt:lpstr>
      <vt:lpstr>Cambria</vt:lpstr>
      <vt:lpstr>Futura Bold</vt:lpstr>
      <vt:lpstr>Helvetica 45 Light</vt:lpstr>
      <vt:lpstr>Helvetica 75 Bold</vt:lpstr>
      <vt:lpstr>Wingdings</vt:lpstr>
      <vt:lpstr>Wingdings 3</vt:lpstr>
      <vt:lpstr>Masque blanc</vt:lpstr>
      <vt:lpstr>MEL2015</vt:lpstr>
      <vt:lpstr>COVAGE Slide Titre</vt:lpstr>
      <vt:lpstr>1_Thème Office</vt:lpstr>
      <vt:lpstr>2_Thème Office</vt:lpstr>
      <vt:lpstr>3_Thème Office</vt:lpstr>
      <vt:lpstr>2_Modele_Presentation_2016_VF_02JUIN16</vt:lpstr>
      <vt:lpstr>Présentation PowerPoint</vt:lpstr>
      <vt:lpstr>Présentation PowerPoint</vt:lpstr>
      <vt:lpstr>Jean-Gabriel JACOB Maire de Wervicq-Sud</vt:lpstr>
      <vt:lpstr>Présentation PowerPoint</vt:lpstr>
      <vt:lpstr>Déploiement de la fibre sur la MEL : en 2013</vt:lpstr>
      <vt:lpstr>Déploiement de la fibre sur la MEL : en 2016 </vt:lpstr>
      <vt:lpstr>Laurent Laporte Chef de Projet FTTH</vt:lpstr>
      <vt:lpstr>LE GROUPE COVAGE</vt:lpstr>
      <vt:lpstr>Présentation PowerPoint</vt:lpstr>
      <vt:lpstr>Projet FTTH de la Vallée de la Lys</vt:lpstr>
      <vt:lpstr>Présentation PowerPoint</vt:lpstr>
      <vt:lpstr>Déploiement Wervicq-Sud</vt:lpstr>
      <vt:lpstr>Déploiement année 2018/2019</vt:lpstr>
      <vt:lpstr>Présentation PowerPoint</vt:lpstr>
      <vt:lpstr>Le parcours de la Fibre optique </vt:lpstr>
      <vt:lpstr>Le parcours de la Fibre optique </vt:lpstr>
      <vt:lpstr>Le parcours de la Fibre optique </vt:lpstr>
      <vt:lpstr>Le parcours de la Fibre optique </vt:lpstr>
      <vt:lpstr>Le parcours de la Fibre optique </vt:lpstr>
      <vt:lpstr>Le parcours de la Fibre optique </vt:lpstr>
      <vt:lpstr>Le parcours de la Fibre optique </vt:lpstr>
      <vt:lpstr>Le parcours de la Fibre optique </vt:lpstr>
      <vt:lpstr>Le parcours de la Fibre optique </vt:lpstr>
      <vt:lpstr>Le parcours de la Fibre optique </vt:lpstr>
      <vt:lpstr>Le parcours de la Fibre optique </vt:lpstr>
      <vt:lpstr>Laurent Laporte Chef de Projet FTTH</vt:lpstr>
      <vt:lpstr>EXPÉRIENCE DE LA COMMERCIALISATION</vt:lpstr>
      <vt:lpstr>Présentation PowerPoint</vt:lpstr>
    </vt:vector>
  </TitlesOfParts>
  <Company>Lille Metropole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pôle R&amp;S 28 mai</dc:title>
  <dc:creator>PAUL Caroline</dc:creator>
  <cp:lastModifiedBy>Damien WALLEZ</cp:lastModifiedBy>
  <cp:revision>238</cp:revision>
  <cp:lastPrinted>2017-09-07T08:52:19Z</cp:lastPrinted>
  <dcterms:created xsi:type="dcterms:W3CDTF">2015-05-11T12:31:52Z</dcterms:created>
  <dcterms:modified xsi:type="dcterms:W3CDTF">2018-09-28T07:05:03Z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0x010100F845AE67FD694770A9119A97FB6AF2EA00E709676BF657F34F921EF5AB6720C4A4</vt:lpwstr>
  </property>
  <property fmtid="{D5CDD505-2E9C-101B-9397-08002B2CF9AE}" pid="3" name="LM_Doc_MotCle">
    <vt:lpwstr>8;#Eau|45e4ca63-702c-41e4-bd10-f52f84f6bc2a;#9;#Assainissement|b330658a-f8f2-4fd1-b2cc-a0581da55e57;#10;#Déchets|6801c623-336b-4606-b8ab-2db2a24952fc;#11;#Énergie|f7d4edd1-a1bd-4323-8329-f963e7353546;#12;#Aménagement numérique|feb38dea-9da3-4741-8a88-4a14</vt:lpwstr>
  </property>
  <property fmtid="{D5CDD505-2E9C-101B-9397-08002B2CF9AE}" pid="4" name="LM_Doc_Classement">
    <vt:lpwstr>7</vt:lpwstr>
  </property>
  <property fmtid="{D5CDD505-2E9C-101B-9397-08002B2CF9AE}" pid="5" name="_MarkAsFinal">
    <vt:bool>true</vt:bool>
  </property>
</Properties>
</file>