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65" r:id="rId3"/>
    <p:sldId id="262" r:id="rId4"/>
    <p:sldId id="263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D40D6-252E-406C-BF64-37EE56786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CD29BE-03B1-4BF9-B9DB-EA393F6685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FDC9B4-F9E4-4DF1-8870-1E6A43A5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0BD0E7-8CF6-4EBE-8627-E4E4D877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CC9CD6-DB0E-4A24-8753-F0053147F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7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20F23A-C327-4EB8-8A30-0026DD1BC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664ED0-088A-4D9E-8CFE-1508C5AA5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1038C9-BE31-4071-8AC9-DEF5EA7CC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93CB67-E36B-4CEA-BD5E-209EDD0D2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B94E7E-930B-4601-BF1B-A003738EA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144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1390C4-0408-41D0-98A0-8D11080DF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198AD8-9E64-4A82-813B-DF069CB1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3E1491-CC46-4BB3-A0E7-E462B7546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361704-D8EE-42E1-874E-DF6BCCEF2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728F87-1A9F-44F2-B683-8ACA2474E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68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ACAFD-CF6A-4CAE-BAFC-CB015AD06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7CEDD9-BD92-41C3-925F-5C209F3B52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6124E9-F2A1-4FD2-A101-E7E0AB6DE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4ED4CA-55E5-4E13-9C21-543B57121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4E6D85-4CD4-4990-B4CB-028602E9F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8CB69A-F932-44C3-92B4-3B949A501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973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C0BA46-FA3E-412F-A9C3-37F9E417F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258F4F-CB06-434F-BC0C-B42E01318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FABB077-F6B5-48CB-82F1-5BB2F1067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73AFF3E-0B1F-49BC-9BEF-AC0553939A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87B9237-6705-4227-8FB2-0883B4C145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3B71814-D210-44A2-9F5A-9D5E301FD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D3033FB-7DD4-430F-97BF-2163F53CD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A9B3711-4394-41CA-9C71-272FE3A7E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721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BEE34D-43B2-4DC6-9092-857C75FC3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29F253F-A184-424E-827A-B8F9C2928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2EF60F-F4D1-411C-A66A-450C7FF9F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87521AA-8A56-42C1-A891-1C06C55C8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113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A4DBB5B-E246-4A41-B709-E0D6C10C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3F583A-3EFF-4DC9-B97F-500293D1A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338010-4244-415F-88E2-8CA703FB1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0417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E5BEE5-4398-48DB-BACE-5C86D523C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2160BC-5928-46F6-9BB8-773DA6D2D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953D94-E0C0-412D-B20C-E5FAB5169A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96802C-B26D-4CDF-9BDB-8DBB653B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06E030-B28E-4B0F-8E94-C3E9D091D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231CD5-D9F6-44F1-A878-C60E45E8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743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7E0BE3-51C2-4E31-B262-03EDDFAB6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E8FDCFC-AC17-4E98-8F91-9007DFD39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03117C7-CD98-406F-89B8-5D1672F02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4D8139-F211-4F06-B6C5-978FE1E3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344EF1-FEC7-4EA7-A3FB-8673BAC0F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C95F9D-FF14-4FDF-9344-A84D24C63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61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D78D5-28EC-42E5-B226-2B81F3680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C0B958-90BE-4D8F-96CE-DE1A39272C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BC7FAF-423F-4D94-A9C3-CE60D71A8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C9A5C9-0909-4E0C-957D-1B750F786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406AEB-A736-43D6-AD2F-9A2688A37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55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8A081CF-F613-49DE-BF7F-BE31ACB335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9713A7-1B7D-4DCC-A4A1-4EFD655C4C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465AA0-B8A3-428C-BFE3-ADBFF9B3B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244A87-E4EF-4B3F-9F11-224DFA3FB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75A57B-6C30-4281-8AF2-AA1FB5F0C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277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676560B-658E-4F7E-A951-2227EC4B0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B896EB-6AAD-45F2-B90F-D4D9D820A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034ABC-B938-447E-ACE3-F066A7F8CE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BC473-A065-4F0C-B9DD-4C78D07E4DA2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0BE5FB-0EA7-495C-913F-8A2FDF1E32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2529E6-26E4-4DB8-BE8C-C4205A4D07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F094E-F219-4244-BD3B-46680E0EC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644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zon.fr/Splitter-monomode-domestique-ding%C3%A9nierie-soci%C3%A9t%C3%A9s/dp/B083WHLTYG/ref=sr_1_1_sspa?__mk_fr_FR=%C3%85M%C3%85%C5%BD%C3%95%C3%91&amp;dchild=1&amp;keywords=Splitter+PLC%2C+Splitter+monomode+1X8+SC%2FUPC&amp;qid=1612828817&amp;s=home-theater&amp;sr=1-1-spons&amp;psc=1&amp;smid=AO867S1490VMY&amp;spLa=ZW5jcnlwdGVkUXVhbGlmaWVyPUExRFpIVTRNSUhGWERMJmVuY3J5cHRlZElkPUEwNTg2NjQzODFTTEpFSFgxR0JYJmVuY3J5cHRlZEFkSWQ9QTA0MTk5MTlXS09LV0JKTjA5STYmd2lkZ2V0TmFtZT1zcF9hdGYmYWN0aW9uPWNsaWNrUmVkaXJlY3QmZG9Ob3RMb2dDbGljaz10cnVl" TargetMode="External"/><Relationship Id="rId13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12" Type="http://schemas.openxmlformats.org/officeDocument/2006/relationships/hyperlink" Target="https://www.fs.com/fr/products/62233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amazon.fr/TP-Link-TL-SG116E-Commutateur-16-Ports/dp/B07FXXCWQ6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5" Type="http://schemas.openxmlformats.org/officeDocument/2006/relationships/image" Target="../media/image9.png"/><Relationship Id="rId10" Type="http://schemas.openxmlformats.org/officeDocument/2006/relationships/hyperlink" Target="https://www.fs.com/fr/products/76112.html" TargetMode="External"/><Relationship Id="rId4" Type="http://schemas.openxmlformats.org/officeDocument/2006/relationships/hyperlink" Target="https://www.amazon.fr/TP-Link-MC112CS-Convertisseur-Monomode-Tx13-Rx15/dp/B001PSB942/ref=sr_1_31?__mk_fr_FR=%C3%85M%C3%85%C5%BD%C3%95%C3%91&amp;dchild=1&amp;keywords=Convertisseur+rj45+sc%2Fupc&amp;qid=1612833572&amp;sr=8-31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zon.fr/dp/B07FXXCWQ6/ref=twister_B08GD7G9XN?_encoding=UTF8&amp;th=1" TargetMode="External"/><Relationship Id="rId3" Type="http://schemas.openxmlformats.org/officeDocument/2006/relationships/hyperlink" Target="https://www.amazon.fr/Splitter-monomode-domestique-ding%C3%A9nierie-soci%C3%A9t%C3%A9s/dp/B083WHLTYG/ref=sr_1_1_sspa?__mk_fr_FR=%C3%85M%C3%85%C5%BD%C3%95%C3%91&amp;dchild=1&amp;keywords=Splitter+PLC%2C+Splitter+monomode+1X8+SC%2FUPC&amp;qid=1612828817&amp;s=home-theater&amp;sr=1-1-spons&amp;psc=1&amp;smid=AO867S1490VMY&amp;spLa=ZW5jcnlwdGVkUXVhbGlmaWVyPUExRFpIVTRNSUhGWERMJmVuY3J5cHRlZElkPUEwNTg2NjQzODFTTEpFSFgxR0JYJmVuY3J5cHRlZEFkSWQ9QTA0MTk5MTlXS09LV0JKTjA5STYmd2lkZ2V0TmFtZT1zcF9hdGYmYWN0aW9uPWNsaWNrUmVkaXJlY3QmZG9Ob3RMb2dDbGljaz10cnVl" TargetMode="External"/><Relationship Id="rId7" Type="http://schemas.openxmlformats.org/officeDocument/2006/relationships/hyperlink" Target="https://www.fs.com/fr/products/70665.html?attribute=2181&amp;id=165893" TargetMode="External"/><Relationship Id="rId2" Type="http://schemas.openxmlformats.org/officeDocument/2006/relationships/hyperlink" Target="https://www.amazon.fr/TP-Link-MC112CS-Convertisseur-Monomode-Tx13-Rx15/dp/B001PSB942/ref=sr_1_31?__mk_fr_FR=%C3%85M%C3%85%C5%BD%C3%95%C3%91&amp;dchild=1&amp;keywords=Convertisseur+rj45+sc%2Fupc&amp;qid=1612833572&amp;sr=8-3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s.com/fr/products/62233.html" TargetMode="External"/><Relationship Id="rId5" Type="http://schemas.openxmlformats.org/officeDocument/2006/relationships/hyperlink" Target="https://www.fs.com/fr/products/33870.html" TargetMode="External"/><Relationship Id="rId4" Type="http://schemas.openxmlformats.org/officeDocument/2006/relationships/hyperlink" Target="https://www.fs.com/fr/products/76112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.png"/><Relationship Id="rId7" Type="http://schemas.openxmlformats.org/officeDocument/2006/relationships/hyperlink" Target="https://www.amazon.fr/TP-Link-MC112CS-Convertisseur-Monomode-Tx13-Rx15/dp/B001PSB942/ref=sr_1_31?__mk_fr_FR=%C3%85M%C3%85%C5%BD%C3%95%C3%91&amp;dchild=1&amp;keywords=Convertisseur+rj45+sc%2Fupc&amp;qid=1612833572&amp;sr=8-3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0.jpeg"/><Relationship Id="rId5" Type="http://schemas.openxmlformats.org/officeDocument/2006/relationships/hyperlink" Target="https://www.fs.com/fr/products/62233.html" TargetMode="External"/><Relationship Id="rId10" Type="http://schemas.openxmlformats.org/officeDocument/2006/relationships/image" Target="../media/image9.png"/><Relationship Id="rId4" Type="http://schemas.openxmlformats.org/officeDocument/2006/relationships/hyperlink" Target="https://www.amazon.fr/TP-Link-TL-SG116E-Commutateur-16-Ports/dp/B07FXXCWQ6" TargetMode="External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s.com/fr/products/70665.html?attribute=2181&amp;id=165893" TargetMode="External"/><Relationship Id="rId7" Type="http://schemas.openxmlformats.org/officeDocument/2006/relationships/hyperlink" Target="https://www.amazon.fr/dp/B07FXXCWQ6" TargetMode="External"/><Relationship Id="rId2" Type="http://schemas.openxmlformats.org/officeDocument/2006/relationships/hyperlink" Target="https://www.amazon.fr/dp/B00JKB63D8/ref=twister_B08GD7G9XN?_encoding=UTF8&amp;psc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s.com/fr/products/62233.html" TargetMode="External"/><Relationship Id="rId5" Type="http://schemas.openxmlformats.org/officeDocument/2006/relationships/hyperlink" Target="https://www.fs.com/fr/products/33870.html" TargetMode="External"/><Relationship Id="rId4" Type="http://schemas.openxmlformats.org/officeDocument/2006/relationships/hyperlink" Target="https://www.amazon.fr/TP-Link-MC112CS-Convertisseur-Monomode-Tx13-Rx15/dp/B001PSB942/ref=sr_1_31?__mk_fr_FR=%C3%85M%C3%85%C5%BD%C3%95%C3%91&amp;dchild=1&amp;keywords=Convertisseur+rj45+sc%2Fupc&amp;qid=1612833572&amp;sr=8-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 37">
            <a:extLst>
              <a:ext uri="{FF2B5EF4-FFF2-40B4-BE49-F238E27FC236}">
                <a16:creationId xmlns:a16="http://schemas.microsoft.com/office/drawing/2014/main" id="{A73DC525-05A6-4516-9477-188B8E8E7A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4" t="23973" r="10369" b="20987"/>
          <a:stretch/>
        </p:blipFill>
        <p:spPr>
          <a:xfrm>
            <a:off x="247551" y="2157586"/>
            <a:ext cx="1663927" cy="551083"/>
          </a:xfrm>
          <a:prstGeom prst="rect">
            <a:avLst/>
          </a:prstGeom>
        </p:spPr>
      </p:pic>
      <p:pic>
        <p:nvPicPr>
          <p:cNvPr id="177" name="Image 176">
            <a:extLst>
              <a:ext uri="{FF2B5EF4-FFF2-40B4-BE49-F238E27FC236}">
                <a16:creationId xmlns:a16="http://schemas.microsoft.com/office/drawing/2014/main" id="{C82F9B72-58FF-42FF-9289-78F898C01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56" y="1078854"/>
            <a:ext cx="880500" cy="734673"/>
          </a:xfrm>
          <a:prstGeom prst="rect">
            <a:avLst/>
          </a:prstGeom>
        </p:spPr>
      </p:pic>
      <p:pic>
        <p:nvPicPr>
          <p:cNvPr id="58" name="Image 57">
            <a:hlinkClick r:id="rId4"/>
            <a:extLst>
              <a:ext uri="{FF2B5EF4-FFF2-40B4-BE49-F238E27FC236}">
                <a16:creationId xmlns:a16="http://schemas.microsoft.com/office/drawing/2014/main" id="{B33F6F04-CFA7-4A5D-B6BD-0CEC8F8B787A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32391" y="1870746"/>
            <a:ext cx="899158" cy="9048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9C03C679-204A-4A1A-98C7-59EDD6B7637D}"/>
              </a:ext>
            </a:extLst>
          </p:cNvPr>
          <p:cNvCxnSpPr>
            <a:cxnSpLocks/>
            <a:stCxn id="38" idx="2"/>
            <a:endCxn id="36" idx="0"/>
          </p:cNvCxnSpPr>
          <p:nvPr/>
        </p:nvCxnSpPr>
        <p:spPr>
          <a:xfrm>
            <a:off x="1079515" y="2708669"/>
            <a:ext cx="111519" cy="111275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7C2B7C82-3AC3-48CA-BDB7-318374C82651}"/>
              </a:ext>
            </a:extLst>
          </p:cNvPr>
          <p:cNvCxnSpPr>
            <a:cxnSpLocks/>
          </p:cNvCxnSpPr>
          <p:nvPr/>
        </p:nvCxnSpPr>
        <p:spPr>
          <a:xfrm flipH="1">
            <a:off x="410222" y="1662868"/>
            <a:ext cx="972537" cy="82862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D80677DB-B0E5-45CF-A75C-F7F8F3BCF179}"/>
              </a:ext>
            </a:extLst>
          </p:cNvPr>
          <p:cNvCxnSpPr>
            <a:cxnSpLocks/>
            <a:endCxn id="27" idx="1"/>
          </p:cNvCxnSpPr>
          <p:nvPr/>
        </p:nvCxnSpPr>
        <p:spPr>
          <a:xfrm>
            <a:off x="1354103" y="6452607"/>
            <a:ext cx="533400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5C91EF56-BDA0-4E0F-9876-847CD3E7EBF7}"/>
              </a:ext>
            </a:extLst>
          </p:cNvPr>
          <p:cNvSpPr txBox="1"/>
          <p:nvPr/>
        </p:nvSpPr>
        <p:spPr>
          <a:xfrm>
            <a:off x="1887503" y="6314108"/>
            <a:ext cx="20229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Câble Réseau Ethernet Cat6a </a:t>
            </a:r>
            <a:endParaRPr lang="fr-FR" sz="1200" b="1" dirty="0"/>
          </a:p>
        </p:txBody>
      </p: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D9105CFF-8F17-462E-992C-5BDE41A7E2F2}"/>
              </a:ext>
            </a:extLst>
          </p:cNvPr>
          <p:cNvCxnSpPr>
            <a:cxnSpLocks/>
            <a:endCxn id="32" idx="1"/>
          </p:cNvCxnSpPr>
          <p:nvPr/>
        </p:nvCxnSpPr>
        <p:spPr>
          <a:xfrm>
            <a:off x="322297" y="6452607"/>
            <a:ext cx="533400" cy="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>
            <a:extLst>
              <a:ext uri="{FF2B5EF4-FFF2-40B4-BE49-F238E27FC236}">
                <a16:creationId xmlns:a16="http://schemas.microsoft.com/office/drawing/2014/main" id="{F77345F6-14BB-4A60-953F-9D23C25397D4}"/>
              </a:ext>
            </a:extLst>
          </p:cNvPr>
          <p:cNvSpPr txBox="1"/>
          <p:nvPr/>
        </p:nvSpPr>
        <p:spPr>
          <a:xfrm>
            <a:off x="855697" y="6314108"/>
            <a:ext cx="498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rgbClr val="0070C0"/>
                </a:solidFill>
              </a:rPr>
              <a:t>Fibre</a:t>
            </a:r>
          </a:p>
        </p:txBody>
      </p:sp>
      <p:pic>
        <p:nvPicPr>
          <p:cNvPr id="36" name="Image 35">
            <a:hlinkClick r:id="rId6"/>
            <a:extLst>
              <a:ext uri="{FF2B5EF4-FFF2-40B4-BE49-F238E27FC236}">
                <a16:creationId xmlns:a16="http://schemas.microsoft.com/office/drawing/2014/main" id="{EF40C448-2D95-46D8-A76A-B7B6712DEB8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002" y="3821422"/>
            <a:ext cx="1372063" cy="362225"/>
          </a:xfrm>
          <a:prstGeom prst="rect">
            <a:avLst/>
          </a:prstGeom>
        </p:spPr>
      </p:pic>
      <p:sp>
        <p:nvSpPr>
          <p:cNvPr id="37" name="ZoneTexte 36">
            <a:hlinkClick r:id="rId6"/>
            <a:extLst>
              <a:ext uri="{FF2B5EF4-FFF2-40B4-BE49-F238E27FC236}">
                <a16:creationId xmlns:a16="http://schemas.microsoft.com/office/drawing/2014/main" id="{1408FEAA-6452-4B28-B0F7-4D5294E9F9BA}"/>
              </a:ext>
            </a:extLst>
          </p:cNvPr>
          <p:cNvSpPr txBox="1"/>
          <p:nvPr/>
        </p:nvSpPr>
        <p:spPr>
          <a:xfrm>
            <a:off x="458641" y="4057883"/>
            <a:ext cx="13184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80€ TTC </a:t>
            </a:r>
          </a:p>
          <a:p>
            <a:r>
              <a:rPr lang="fr-FR" sz="1200"/>
              <a:t>TL-SG116E Switch</a:t>
            </a:r>
          </a:p>
          <a:p>
            <a:endParaRPr lang="fr-FR" sz="1200"/>
          </a:p>
          <a:p>
            <a:r>
              <a:rPr lang="fr-FR" sz="1200"/>
              <a:t>Pour Prises RJ45</a:t>
            </a:r>
          </a:p>
          <a:p>
            <a:r>
              <a:rPr lang="fr-FR" sz="1200"/>
              <a:t>HORS étude</a:t>
            </a:r>
          </a:p>
        </p:txBody>
      </p:sp>
      <p:cxnSp>
        <p:nvCxnSpPr>
          <p:cNvPr id="51" name="Connecteur droit avec flèche 50">
            <a:extLst>
              <a:ext uri="{FF2B5EF4-FFF2-40B4-BE49-F238E27FC236}">
                <a16:creationId xmlns:a16="http://schemas.microsoft.com/office/drawing/2014/main" id="{A0195681-87BB-4920-8B10-6B6FFCB3B973}"/>
              </a:ext>
            </a:extLst>
          </p:cNvPr>
          <p:cNvCxnSpPr>
            <a:cxnSpLocks/>
            <a:stCxn id="38" idx="2"/>
            <a:endCxn id="58" idx="2"/>
          </p:cNvCxnSpPr>
          <p:nvPr/>
        </p:nvCxnSpPr>
        <p:spPr>
          <a:xfrm>
            <a:off x="1079515" y="2708669"/>
            <a:ext cx="1602455" cy="669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Image 58">
            <a:hlinkClick r:id="rId8"/>
            <a:extLst>
              <a:ext uri="{FF2B5EF4-FFF2-40B4-BE49-F238E27FC236}">
                <a16:creationId xmlns:a16="http://schemas.microsoft.com/office/drawing/2014/main" id="{69F82B11-3287-4D59-8BD4-DC7FE892AAC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67754" y="2531942"/>
            <a:ext cx="1410896" cy="1055072"/>
          </a:xfrm>
          <a:prstGeom prst="rect">
            <a:avLst/>
          </a:prstGeom>
        </p:spPr>
      </p:pic>
      <p:cxnSp>
        <p:nvCxnSpPr>
          <p:cNvPr id="60" name="Connecteur droit avec flèche 59">
            <a:extLst>
              <a:ext uri="{FF2B5EF4-FFF2-40B4-BE49-F238E27FC236}">
                <a16:creationId xmlns:a16="http://schemas.microsoft.com/office/drawing/2014/main" id="{03555A9A-672E-4728-82D8-BF31F9F99002}"/>
              </a:ext>
            </a:extLst>
          </p:cNvPr>
          <p:cNvCxnSpPr>
            <a:cxnSpLocks/>
            <a:stCxn id="58" idx="1"/>
            <a:endCxn id="59" idx="0"/>
          </p:cNvCxnSpPr>
          <p:nvPr/>
        </p:nvCxnSpPr>
        <p:spPr>
          <a:xfrm>
            <a:off x="2232391" y="2323184"/>
            <a:ext cx="1540811" cy="208758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cteur droit avec flèche 75">
            <a:extLst>
              <a:ext uri="{FF2B5EF4-FFF2-40B4-BE49-F238E27FC236}">
                <a16:creationId xmlns:a16="http://schemas.microsoft.com/office/drawing/2014/main" id="{983C28F5-F7AD-4592-9FBB-58271FD39FD9}"/>
              </a:ext>
            </a:extLst>
          </p:cNvPr>
          <p:cNvCxnSpPr>
            <a:cxnSpLocks/>
            <a:stCxn id="120" idx="3"/>
            <a:endCxn id="151" idx="1"/>
          </p:cNvCxnSpPr>
          <p:nvPr/>
        </p:nvCxnSpPr>
        <p:spPr>
          <a:xfrm flipV="1">
            <a:off x="5670560" y="1312897"/>
            <a:ext cx="1443539" cy="39745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avec flèche 81">
            <a:extLst>
              <a:ext uri="{FF2B5EF4-FFF2-40B4-BE49-F238E27FC236}">
                <a16:creationId xmlns:a16="http://schemas.microsoft.com/office/drawing/2014/main" id="{97047A57-6050-4C3E-B934-71190729F854}"/>
              </a:ext>
            </a:extLst>
          </p:cNvPr>
          <p:cNvCxnSpPr>
            <a:cxnSpLocks/>
            <a:stCxn id="122" idx="3"/>
            <a:endCxn id="150" idx="1"/>
          </p:cNvCxnSpPr>
          <p:nvPr/>
        </p:nvCxnSpPr>
        <p:spPr>
          <a:xfrm>
            <a:off x="5670560" y="2858695"/>
            <a:ext cx="1443539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avec flèche 85">
            <a:extLst>
              <a:ext uri="{FF2B5EF4-FFF2-40B4-BE49-F238E27FC236}">
                <a16:creationId xmlns:a16="http://schemas.microsoft.com/office/drawing/2014/main" id="{17E35230-7010-48E8-B5B2-FEB6432A9EB8}"/>
              </a:ext>
            </a:extLst>
          </p:cNvPr>
          <p:cNvCxnSpPr>
            <a:cxnSpLocks/>
            <a:stCxn id="123" idx="3"/>
            <a:endCxn id="152" idx="1"/>
          </p:cNvCxnSpPr>
          <p:nvPr/>
        </p:nvCxnSpPr>
        <p:spPr>
          <a:xfrm>
            <a:off x="5670560" y="3432869"/>
            <a:ext cx="1443539" cy="198725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eur droit avec flèche 89">
            <a:extLst>
              <a:ext uri="{FF2B5EF4-FFF2-40B4-BE49-F238E27FC236}">
                <a16:creationId xmlns:a16="http://schemas.microsoft.com/office/drawing/2014/main" id="{9716241D-E244-4D9E-8F45-BF541864AD26}"/>
              </a:ext>
            </a:extLst>
          </p:cNvPr>
          <p:cNvCxnSpPr>
            <a:cxnSpLocks/>
            <a:stCxn id="111" idx="3"/>
            <a:endCxn id="146" idx="1"/>
          </p:cNvCxnSpPr>
          <p:nvPr/>
        </p:nvCxnSpPr>
        <p:spPr>
          <a:xfrm flipV="1">
            <a:off x="5734183" y="539998"/>
            <a:ext cx="1379916" cy="596175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>
            <a:extLst>
              <a:ext uri="{FF2B5EF4-FFF2-40B4-BE49-F238E27FC236}">
                <a16:creationId xmlns:a16="http://schemas.microsoft.com/office/drawing/2014/main" id="{A111B30C-2128-49B2-AB20-6353E998956C}"/>
              </a:ext>
            </a:extLst>
          </p:cNvPr>
          <p:cNvCxnSpPr>
            <a:cxnSpLocks/>
            <a:stCxn id="121" idx="3"/>
            <a:endCxn id="147" idx="1"/>
          </p:cNvCxnSpPr>
          <p:nvPr/>
        </p:nvCxnSpPr>
        <p:spPr>
          <a:xfrm flipV="1">
            <a:off x="5670560" y="2085796"/>
            <a:ext cx="1443539" cy="198725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avec flèche 95">
            <a:extLst>
              <a:ext uri="{FF2B5EF4-FFF2-40B4-BE49-F238E27FC236}">
                <a16:creationId xmlns:a16="http://schemas.microsoft.com/office/drawing/2014/main" id="{A7213C7F-8960-419F-A3A3-8B1CFB61343D}"/>
              </a:ext>
            </a:extLst>
          </p:cNvPr>
          <p:cNvCxnSpPr>
            <a:cxnSpLocks/>
            <a:stCxn id="125" idx="3"/>
            <a:endCxn id="153" idx="1"/>
          </p:cNvCxnSpPr>
          <p:nvPr/>
        </p:nvCxnSpPr>
        <p:spPr>
          <a:xfrm>
            <a:off x="5670560" y="4581217"/>
            <a:ext cx="1443539" cy="596175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necteur droit avec flèche 98">
            <a:extLst>
              <a:ext uri="{FF2B5EF4-FFF2-40B4-BE49-F238E27FC236}">
                <a16:creationId xmlns:a16="http://schemas.microsoft.com/office/drawing/2014/main" id="{3A1227C3-4044-4723-A66B-B6EAA3B4EAE5}"/>
              </a:ext>
            </a:extLst>
          </p:cNvPr>
          <p:cNvCxnSpPr>
            <a:cxnSpLocks/>
            <a:stCxn id="124" idx="3"/>
            <a:endCxn id="148" idx="1"/>
          </p:cNvCxnSpPr>
          <p:nvPr/>
        </p:nvCxnSpPr>
        <p:spPr>
          <a:xfrm>
            <a:off x="5670560" y="4007043"/>
            <a:ext cx="1443539" cy="39745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" name="Image 110">
            <a:hlinkClick r:id="rId10"/>
            <a:extLst>
              <a:ext uri="{FF2B5EF4-FFF2-40B4-BE49-F238E27FC236}">
                <a16:creationId xmlns:a16="http://schemas.microsoft.com/office/drawing/2014/main" id="{ECCBE0F1-0806-4665-99E1-03C3670196B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28056" y="846060"/>
            <a:ext cx="806127" cy="580226"/>
          </a:xfrm>
          <a:prstGeom prst="rect">
            <a:avLst/>
          </a:prstGeom>
        </p:spPr>
      </p:pic>
      <p:pic>
        <p:nvPicPr>
          <p:cNvPr id="120" name="Image 119">
            <a:hlinkClick r:id="rId10"/>
            <a:extLst>
              <a:ext uri="{FF2B5EF4-FFF2-40B4-BE49-F238E27FC236}">
                <a16:creationId xmlns:a16="http://schemas.microsoft.com/office/drawing/2014/main" id="{DD339D3E-ACB0-474C-9B30-3B9F6DE67F5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1420234"/>
            <a:ext cx="806127" cy="580226"/>
          </a:xfrm>
          <a:prstGeom prst="rect">
            <a:avLst/>
          </a:prstGeom>
        </p:spPr>
      </p:pic>
      <p:pic>
        <p:nvPicPr>
          <p:cNvPr id="121" name="Image 120">
            <a:hlinkClick r:id="rId10"/>
            <a:extLst>
              <a:ext uri="{FF2B5EF4-FFF2-40B4-BE49-F238E27FC236}">
                <a16:creationId xmlns:a16="http://schemas.microsoft.com/office/drawing/2014/main" id="{CE9D8214-52D8-48A5-AE28-58CDB460F7F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1994408"/>
            <a:ext cx="806127" cy="580226"/>
          </a:xfrm>
          <a:prstGeom prst="rect">
            <a:avLst/>
          </a:prstGeom>
        </p:spPr>
      </p:pic>
      <p:pic>
        <p:nvPicPr>
          <p:cNvPr id="122" name="Image 121">
            <a:hlinkClick r:id="rId10"/>
            <a:extLst>
              <a:ext uri="{FF2B5EF4-FFF2-40B4-BE49-F238E27FC236}">
                <a16:creationId xmlns:a16="http://schemas.microsoft.com/office/drawing/2014/main" id="{6FF77C84-A111-4C06-B60A-0F9C9EF47D3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2568582"/>
            <a:ext cx="806127" cy="580226"/>
          </a:xfrm>
          <a:prstGeom prst="rect">
            <a:avLst/>
          </a:prstGeom>
        </p:spPr>
      </p:pic>
      <p:pic>
        <p:nvPicPr>
          <p:cNvPr id="123" name="Image 122">
            <a:hlinkClick r:id="rId10"/>
            <a:extLst>
              <a:ext uri="{FF2B5EF4-FFF2-40B4-BE49-F238E27FC236}">
                <a16:creationId xmlns:a16="http://schemas.microsoft.com/office/drawing/2014/main" id="{ECCA381D-E04F-41F7-AE03-90679B45688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3142756"/>
            <a:ext cx="806127" cy="580226"/>
          </a:xfrm>
          <a:prstGeom prst="rect">
            <a:avLst/>
          </a:prstGeom>
        </p:spPr>
      </p:pic>
      <p:pic>
        <p:nvPicPr>
          <p:cNvPr id="124" name="Image 123">
            <a:hlinkClick r:id="rId10"/>
            <a:extLst>
              <a:ext uri="{FF2B5EF4-FFF2-40B4-BE49-F238E27FC236}">
                <a16:creationId xmlns:a16="http://schemas.microsoft.com/office/drawing/2014/main" id="{E992749E-EACF-4123-9D59-438842F129F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3716930"/>
            <a:ext cx="806127" cy="580226"/>
          </a:xfrm>
          <a:prstGeom prst="rect">
            <a:avLst/>
          </a:prstGeom>
        </p:spPr>
      </p:pic>
      <p:pic>
        <p:nvPicPr>
          <p:cNvPr id="125" name="Image 124">
            <a:hlinkClick r:id="rId10"/>
            <a:extLst>
              <a:ext uri="{FF2B5EF4-FFF2-40B4-BE49-F238E27FC236}">
                <a16:creationId xmlns:a16="http://schemas.microsoft.com/office/drawing/2014/main" id="{54852AF2-C762-4973-AF5C-1ECC7FA8D4D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4433" y="4291104"/>
            <a:ext cx="806127" cy="580226"/>
          </a:xfrm>
          <a:prstGeom prst="rect">
            <a:avLst/>
          </a:prstGeom>
        </p:spPr>
      </p:pic>
      <p:pic>
        <p:nvPicPr>
          <p:cNvPr id="126" name="Image 125">
            <a:hlinkClick r:id="rId10"/>
            <a:extLst>
              <a:ext uri="{FF2B5EF4-FFF2-40B4-BE49-F238E27FC236}">
                <a16:creationId xmlns:a16="http://schemas.microsoft.com/office/drawing/2014/main" id="{C025262A-EBA2-4278-B66A-BE3B80DAE1B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24104" y="4865275"/>
            <a:ext cx="806127" cy="580226"/>
          </a:xfrm>
          <a:prstGeom prst="rect">
            <a:avLst/>
          </a:prstGeom>
        </p:spPr>
      </p:pic>
      <p:cxnSp>
        <p:nvCxnSpPr>
          <p:cNvPr id="141" name="Connecteur droit avec flèche 140">
            <a:extLst>
              <a:ext uri="{FF2B5EF4-FFF2-40B4-BE49-F238E27FC236}">
                <a16:creationId xmlns:a16="http://schemas.microsoft.com/office/drawing/2014/main" id="{4D9F1A52-C2C4-4C4B-9A5D-F06F5C70FCE7}"/>
              </a:ext>
            </a:extLst>
          </p:cNvPr>
          <p:cNvCxnSpPr>
            <a:cxnSpLocks/>
            <a:stCxn id="126" idx="3"/>
            <a:endCxn id="149" idx="1"/>
          </p:cNvCxnSpPr>
          <p:nvPr/>
        </p:nvCxnSpPr>
        <p:spPr>
          <a:xfrm>
            <a:off x="5630231" y="5155388"/>
            <a:ext cx="1483868" cy="794906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6" name="Image 145">
            <a:hlinkClick r:id="rId12"/>
            <a:extLst>
              <a:ext uri="{FF2B5EF4-FFF2-40B4-BE49-F238E27FC236}">
                <a16:creationId xmlns:a16="http://schemas.microsoft.com/office/drawing/2014/main" id="{0CCA2B32-BB48-4923-90A1-DDC714FE249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286440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7" name="Image 146">
            <a:hlinkClick r:id="rId12"/>
            <a:extLst>
              <a:ext uri="{FF2B5EF4-FFF2-40B4-BE49-F238E27FC236}">
                <a16:creationId xmlns:a16="http://schemas.microsoft.com/office/drawing/2014/main" id="{4C4AF9A1-1D6F-429C-8F2E-2D43160AE84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1832238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8" name="Image 147">
            <a:hlinkClick r:id="rId12"/>
            <a:extLst>
              <a:ext uri="{FF2B5EF4-FFF2-40B4-BE49-F238E27FC236}">
                <a16:creationId xmlns:a16="http://schemas.microsoft.com/office/drawing/2014/main" id="{ACCDDEC5-E8BA-40F0-AA2F-81AE288413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4150935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9" name="Image 148">
            <a:hlinkClick r:id="rId12"/>
            <a:extLst>
              <a:ext uri="{FF2B5EF4-FFF2-40B4-BE49-F238E27FC236}">
                <a16:creationId xmlns:a16="http://schemas.microsoft.com/office/drawing/2014/main" id="{171F6471-516F-4DA7-8C58-B745F60FAF5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5696736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0" name="Image 149">
            <a:hlinkClick r:id="rId12"/>
            <a:extLst>
              <a:ext uri="{FF2B5EF4-FFF2-40B4-BE49-F238E27FC236}">
                <a16:creationId xmlns:a16="http://schemas.microsoft.com/office/drawing/2014/main" id="{E2563F8A-E67E-42F6-8771-8064EB3E2A7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2605137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1" name="Image 150">
            <a:hlinkClick r:id="rId12"/>
            <a:extLst>
              <a:ext uri="{FF2B5EF4-FFF2-40B4-BE49-F238E27FC236}">
                <a16:creationId xmlns:a16="http://schemas.microsoft.com/office/drawing/2014/main" id="{ED38C3E0-02E2-4512-B753-8BB9148D701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1059339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2" name="Image 151">
            <a:hlinkClick r:id="rId12"/>
            <a:extLst>
              <a:ext uri="{FF2B5EF4-FFF2-40B4-BE49-F238E27FC236}">
                <a16:creationId xmlns:a16="http://schemas.microsoft.com/office/drawing/2014/main" id="{C35B2E40-A863-4110-A3EA-707EB242542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3378036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3" name="Image 152">
            <a:hlinkClick r:id="rId12"/>
            <a:extLst>
              <a:ext uri="{FF2B5EF4-FFF2-40B4-BE49-F238E27FC236}">
                <a16:creationId xmlns:a16="http://schemas.microsoft.com/office/drawing/2014/main" id="{ECEAE2EE-F458-4705-ACE6-5F90555FFED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14099" y="4923834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62" name="Image 161">
            <a:hlinkClick r:id="rId4"/>
            <a:extLst>
              <a:ext uri="{FF2B5EF4-FFF2-40B4-BE49-F238E27FC236}">
                <a16:creationId xmlns:a16="http://schemas.microsoft.com/office/drawing/2014/main" id="{9B8F4BA1-6830-44F7-B24B-F40461B316C7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0448" y="70557"/>
            <a:ext cx="899158" cy="9048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3" name="Connecteur droit avec flèche 162">
            <a:extLst>
              <a:ext uri="{FF2B5EF4-FFF2-40B4-BE49-F238E27FC236}">
                <a16:creationId xmlns:a16="http://schemas.microsoft.com/office/drawing/2014/main" id="{8ABC3108-6EC2-48C5-9D67-6D1B9086D4E6}"/>
              </a:ext>
            </a:extLst>
          </p:cNvPr>
          <p:cNvCxnSpPr>
            <a:cxnSpLocks/>
            <a:stCxn id="146" idx="3"/>
            <a:endCxn id="162" idx="1"/>
          </p:cNvCxnSpPr>
          <p:nvPr/>
        </p:nvCxnSpPr>
        <p:spPr>
          <a:xfrm flipV="1">
            <a:off x="7618099" y="522995"/>
            <a:ext cx="1042349" cy="17003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ZoneTexte 166">
            <a:extLst>
              <a:ext uri="{FF2B5EF4-FFF2-40B4-BE49-F238E27FC236}">
                <a16:creationId xmlns:a16="http://schemas.microsoft.com/office/drawing/2014/main" id="{3FA3B885-C75F-4D05-99F7-7A234A0FE961}"/>
              </a:ext>
            </a:extLst>
          </p:cNvPr>
          <p:cNvSpPr txBox="1"/>
          <p:nvPr/>
        </p:nvSpPr>
        <p:spPr>
          <a:xfrm>
            <a:off x="7824663" y="215534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1m</a:t>
            </a:r>
          </a:p>
        </p:txBody>
      </p:sp>
      <p:pic>
        <p:nvPicPr>
          <p:cNvPr id="173" name="Image 172">
            <a:extLst>
              <a:ext uri="{FF2B5EF4-FFF2-40B4-BE49-F238E27FC236}">
                <a16:creationId xmlns:a16="http://schemas.microsoft.com/office/drawing/2014/main" id="{A4AAA726-88D0-4355-973C-8817D10C75D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06974" y="130594"/>
            <a:ext cx="1250705" cy="801804"/>
          </a:xfrm>
          <a:prstGeom prst="rect">
            <a:avLst/>
          </a:prstGeom>
        </p:spPr>
      </p:pic>
      <p:sp>
        <p:nvSpPr>
          <p:cNvPr id="175" name="ZoneTexte 174">
            <a:extLst>
              <a:ext uri="{FF2B5EF4-FFF2-40B4-BE49-F238E27FC236}">
                <a16:creationId xmlns:a16="http://schemas.microsoft.com/office/drawing/2014/main" id="{0FA0D2D1-348B-4CC2-A67F-6B0B54E11D22}"/>
              </a:ext>
            </a:extLst>
          </p:cNvPr>
          <p:cNvSpPr txBox="1"/>
          <p:nvPr/>
        </p:nvSpPr>
        <p:spPr>
          <a:xfrm>
            <a:off x="5527619" y="449312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De 1 à 20m</a:t>
            </a:r>
          </a:p>
        </p:txBody>
      </p:sp>
      <p:pic>
        <p:nvPicPr>
          <p:cNvPr id="176" name="Image 175">
            <a:extLst>
              <a:ext uri="{FF2B5EF4-FFF2-40B4-BE49-F238E27FC236}">
                <a16:creationId xmlns:a16="http://schemas.microsoft.com/office/drawing/2014/main" id="{EDEFE175-2644-43DB-9999-3CA92C4B542F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219" y="54765"/>
            <a:ext cx="640048" cy="10011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186" name="Connecteur droit avec flèche 185">
            <a:extLst>
              <a:ext uri="{FF2B5EF4-FFF2-40B4-BE49-F238E27FC236}">
                <a16:creationId xmlns:a16="http://schemas.microsoft.com/office/drawing/2014/main" id="{D14CDCCF-1D6B-4A39-9314-597786D4E7C9}"/>
              </a:ext>
            </a:extLst>
          </p:cNvPr>
          <p:cNvCxnSpPr>
            <a:cxnSpLocks/>
            <a:stCxn id="162" idx="3"/>
            <a:endCxn id="173" idx="1"/>
          </p:cNvCxnSpPr>
          <p:nvPr/>
        </p:nvCxnSpPr>
        <p:spPr>
          <a:xfrm>
            <a:off x="9559606" y="522995"/>
            <a:ext cx="747368" cy="85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ZoneTexte 190">
            <a:extLst>
              <a:ext uri="{FF2B5EF4-FFF2-40B4-BE49-F238E27FC236}">
                <a16:creationId xmlns:a16="http://schemas.microsoft.com/office/drawing/2014/main" id="{2D356307-92CB-4F39-B788-A5B6077628E3}"/>
              </a:ext>
            </a:extLst>
          </p:cNvPr>
          <p:cNvSpPr txBox="1"/>
          <p:nvPr/>
        </p:nvSpPr>
        <p:spPr>
          <a:xfrm>
            <a:off x="1140415" y="1131467"/>
            <a:ext cx="960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Free : </a:t>
            </a:r>
          </a:p>
          <a:p>
            <a:r>
              <a:rPr lang="fr-FR" sz="1200" dirty="0"/>
              <a:t>MDCONU3A</a:t>
            </a:r>
          </a:p>
        </p:txBody>
      </p:sp>
      <p:sp>
        <p:nvSpPr>
          <p:cNvPr id="202" name="ZoneTexte 201">
            <a:extLst>
              <a:ext uri="{FF2B5EF4-FFF2-40B4-BE49-F238E27FC236}">
                <a16:creationId xmlns:a16="http://schemas.microsoft.com/office/drawing/2014/main" id="{82C985F2-7F30-4373-B389-869EFABEAEB6}"/>
              </a:ext>
            </a:extLst>
          </p:cNvPr>
          <p:cNvSpPr txBox="1"/>
          <p:nvPr/>
        </p:nvSpPr>
        <p:spPr>
          <a:xfrm>
            <a:off x="994041" y="148131"/>
            <a:ext cx="4147426" cy="325768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none" rtlCol="0">
            <a:noAutofit/>
          </a:bodyPr>
          <a:lstStyle/>
          <a:p>
            <a:r>
              <a:rPr lang="fr-FR" dirty="0"/>
              <a:t>Version avec </a:t>
            </a:r>
            <a:r>
              <a:rPr lang="fr-F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Répartiteur de fibre optique</a:t>
            </a:r>
          </a:p>
          <a:p>
            <a:endParaRPr lang="fr-FR" dirty="0"/>
          </a:p>
        </p:txBody>
      </p:sp>
      <p:pic>
        <p:nvPicPr>
          <p:cNvPr id="203" name="Image 202">
            <a:hlinkClick r:id="rId4"/>
            <a:extLst>
              <a:ext uri="{FF2B5EF4-FFF2-40B4-BE49-F238E27FC236}">
                <a16:creationId xmlns:a16="http://schemas.microsoft.com/office/drawing/2014/main" id="{C0B2775F-FAC5-4CE2-BBD6-2D416389DFC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3860" y="1018750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4" name="Connecteur droit avec flèche 203">
            <a:extLst>
              <a:ext uri="{FF2B5EF4-FFF2-40B4-BE49-F238E27FC236}">
                <a16:creationId xmlns:a16="http://schemas.microsoft.com/office/drawing/2014/main" id="{FA31B324-AE1A-4ED0-B062-076A9ABF712D}"/>
              </a:ext>
            </a:extLst>
          </p:cNvPr>
          <p:cNvCxnSpPr>
            <a:cxnSpLocks/>
            <a:endCxn id="203" idx="1"/>
          </p:cNvCxnSpPr>
          <p:nvPr/>
        </p:nvCxnSpPr>
        <p:spPr>
          <a:xfrm>
            <a:off x="7648229" y="1308581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Connecteur droit avec flèche 204">
            <a:extLst>
              <a:ext uri="{FF2B5EF4-FFF2-40B4-BE49-F238E27FC236}">
                <a16:creationId xmlns:a16="http://schemas.microsoft.com/office/drawing/2014/main" id="{C47EA42D-561F-466E-97A3-463E30C5E8A5}"/>
              </a:ext>
            </a:extLst>
          </p:cNvPr>
          <p:cNvCxnSpPr>
            <a:cxnSpLocks/>
            <a:stCxn id="203" idx="3"/>
          </p:cNvCxnSpPr>
          <p:nvPr/>
        </p:nvCxnSpPr>
        <p:spPr>
          <a:xfrm flipV="1">
            <a:off x="9369860" y="1300929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" name="Image 205">
            <a:hlinkClick r:id="rId4"/>
            <a:extLst>
              <a:ext uri="{FF2B5EF4-FFF2-40B4-BE49-F238E27FC236}">
                <a16:creationId xmlns:a16="http://schemas.microsoft.com/office/drawing/2014/main" id="{20E76BE5-149B-493A-8742-3A0B804B104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1832238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7" name="Connecteur droit avec flèche 206">
            <a:extLst>
              <a:ext uri="{FF2B5EF4-FFF2-40B4-BE49-F238E27FC236}">
                <a16:creationId xmlns:a16="http://schemas.microsoft.com/office/drawing/2014/main" id="{8FE445A3-8BCD-4094-892B-2F2C63D15D00}"/>
              </a:ext>
            </a:extLst>
          </p:cNvPr>
          <p:cNvCxnSpPr>
            <a:cxnSpLocks/>
            <a:endCxn id="206" idx="1"/>
          </p:cNvCxnSpPr>
          <p:nvPr/>
        </p:nvCxnSpPr>
        <p:spPr>
          <a:xfrm>
            <a:off x="7646641" y="2122069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Connecteur droit avec flèche 207">
            <a:extLst>
              <a:ext uri="{FF2B5EF4-FFF2-40B4-BE49-F238E27FC236}">
                <a16:creationId xmlns:a16="http://schemas.microsoft.com/office/drawing/2014/main" id="{8D3BB9B1-6D02-4B14-A6B1-A0DFD71AEBAE}"/>
              </a:ext>
            </a:extLst>
          </p:cNvPr>
          <p:cNvCxnSpPr>
            <a:cxnSpLocks/>
            <a:stCxn id="206" idx="3"/>
          </p:cNvCxnSpPr>
          <p:nvPr/>
        </p:nvCxnSpPr>
        <p:spPr>
          <a:xfrm flipV="1">
            <a:off x="9368272" y="2114417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" name="Image 208">
            <a:hlinkClick r:id="rId4"/>
            <a:extLst>
              <a:ext uri="{FF2B5EF4-FFF2-40B4-BE49-F238E27FC236}">
                <a16:creationId xmlns:a16="http://schemas.microsoft.com/office/drawing/2014/main" id="{FE84C9EC-0B69-43F2-9F86-70BCE1995AA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2568864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0" name="Connecteur droit avec flèche 209">
            <a:extLst>
              <a:ext uri="{FF2B5EF4-FFF2-40B4-BE49-F238E27FC236}">
                <a16:creationId xmlns:a16="http://schemas.microsoft.com/office/drawing/2014/main" id="{562E311C-090D-4560-89DC-16E74B281639}"/>
              </a:ext>
            </a:extLst>
          </p:cNvPr>
          <p:cNvCxnSpPr>
            <a:cxnSpLocks/>
            <a:endCxn id="209" idx="1"/>
          </p:cNvCxnSpPr>
          <p:nvPr/>
        </p:nvCxnSpPr>
        <p:spPr>
          <a:xfrm>
            <a:off x="7654197" y="2858695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Connecteur droit avec flèche 210">
            <a:extLst>
              <a:ext uri="{FF2B5EF4-FFF2-40B4-BE49-F238E27FC236}">
                <a16:creationId xmlns:a16="http://schemas.microsoft.com/office/drawing/2014/main" id="{DEC892C9-E850-4C9D-8D6D-8BEC4705D603}"/>
              </a:ext>
            </a:extLst>
          </p:cNvPr>
          <p:cNvCxnSpPr>
            <a:cxnSpLocks/>
            <a:stCxn id="209" idx="3"/>
          </p:cNvCxnSpPr>
          <p:nvPr/>
        </p:nvCxnSpPr>
        <p:spPr>
          <a:xfrm flipV="1">
            <a:off x="9375828" y="2851043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2" name="Image 211">
            <a:hlinkClick r:id="rId4"/>
            <a:extLst>
              <a:ext uri="{FF2B5EF4-FFF2-40B4-BE49-F238E27FC236}">
                <a16:creationId xmlns:a16="http://schemas.microsoft.com/office/drawing/2014/main" id="{C1061C48-6FA8-4764-B92E-7751F5733B9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3371875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3" name="Connecteur droit avec flèche 212">
            <a:extLst>
              <a:ext uri="{FF2B5EF4-FFF2-40B4-BE49-F238E27FC236}">
                <a16:creationId xmlns:a16="http://schemas.microsoft.com/office/drawing/2014/main" id="{12117496-C1A5-4AA2-B56C-96B91F7941F6}"/>
              </a:ext>
            </a:extLst>
          </p:cNvPr>
          <p:cNvCxnSpPr>
            <a:cxnSpLocks/>
            <a:endCxn id="212" idx="1"/>
          </p:cNvCxnSpPr>
          <p:nvPr/>
        </p:nvCxnSpPr>
        <p:spPr>
          <a:xfrm>
            <a:off x="7654197" y="3661706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Connecteur droit avec flèche 213">
            <a:extLst>
              <a:ext uri="{FF2B5EF4-FFF2-40B4-BE49-F238E27FC236}">
                <a16:creationId xmlns:a16="http://schemas.microsoft.com/office/drawing/2014/main" id="{57FA15F2-5AC2-41D8-BE40-221F953EB9E0}"/>
              </a:ext>
            </a:extLst>
          </p:cNvPr>
          <p:cNvCxnSpPr>
            <a:cxnSpLocks/>
            <a:stCxn id="212" idx="3"/>
          </p:cNvCxnSpPr>
          <p:nvPr/>
        </p:nvCxnSpPr>
        <p:spPr>
          <a:xfrm flipV="1">
            <a:off x="9375828" y="3654054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" name="Image 214">
            <a:hlinkClick r:id="rId4"/>
            <a:extLst>
              <a:ext uri="{FF2B5EF4-FFF2-40B4-BE49-F238E27FC236}">
                <a16:creationId xmlns:a16="http://schemas.microsoft.com/office/drawing/2014/main" id="{C675B1C2-CBDF-40E6-B3C0-DD195BECF54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4148006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6" name="Connecteur droit avec flèche 215">
            <a:extLst>
              <a:ext uri="{FF2B5EF4-FFF2-40B4-BE49-F238E27FC236}">
                <a16:creationId xmlns:a16="http://schemas.microsoft.com/office/drawing/2014/main" id="{03CBF6A7-BAD9-45B0-9454-A0DDFF97223D}"/>
              </a:ext>
            </a:extLst>
          </p:cNvPr>
          <p:cNvCxnSpPr>
            <a:cxnSpLocks/>
            <a:endCxn id="215" idx="1"/>
          </p:cNvCxnSpPr>
          <p:nvPr/>
        </p:nvCxnSpPr>
        <p:spPr>
          <a:xfrm>
            <a:off x="7646641" y="4437837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Connecteur droit avec flèche 216">
            <a:extLst>
              <a:ext uri="{FF2B5EF4-FFF2-40B4-BE49-F238E27FC236}">
                <a16:creationId xmlns:a16="http://schemas.microsoft.com/office/drawing/2014/main" id="{754A086A-CFD9-407D-BC8B-19150D183891}"/>
              </a:ext>
            </a:extLst>
          </p:cNvPr>
          <p:cNvCxnSpPr>
            <a:cxnSpLocks/>
            <a:stCxn id="215" idx="3"/>
          </p:cNvCxnSpPr>
          <p:nvPr/>
        </p:nvCxnSpPr>
        <p:spPr>
          <a:xfrm flipV="1">
            <a:off x="9368272" y="4430185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8" name="Image 217">
            <a:hlinkClick r:id="rId4"/>
            <a:extLst>
              <a:ext uri="{FF2B5EF4-FFF2-40B4-BE49-F238E27FC236}">
                <a16:creationId xmlns:a16="http://schemas.microsoft.com/office/drawing/2014/main" id="{09E5FEAF-45CD-43E1-9140-769F26F6B1B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4887561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9" name="Connecteur droit avec flèche 218">
            <a:extLst>
              <a:ext uri="{FF2B5EF4-FFF2-40B4-BE49-F238E27FC236}">
                <a16:creationId xmlns:a16="http://schemas.microsoft.com/office/drawing/2014/main" id="{86A210E2-385E-45AB-B922-F307F31DDAD7}"/>
              </a:ext>
            </a:extLst>
          </p:cNvPr>
          <p:cNvCxnSpPr>
            <a:cxnSpLocks/>
            <a:endCxn id="218" idx="1"/>
          </p:cNvCxnSpPr>
          <p:nvPr/>
        </p:nvCxnSpPr>
        <p:spPr>
          <a:xfrm>
            <a:off x="7654197" y="5177392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Connecteur droit avec flèche 219">
            <a:extLst>
              <a:ext uri="{FF2B5EF4-FFF2-40B4-BE49-F238E27FC236}">
                <a16:creationId xmlns:a16="http://schemas.microsoft.com/office/drawing/2014/main" id="{4F996721-D439-481C-A34D-1B9BCB696D1B}"/>
              </a:ext>
            </a:extLst>
          </p:cNvPr>
          <p:cNvCxnSpPr>
            <a:cxnSpLocks/>
            <a:stCxn id="218" idx="3"/>
          </p:cNvCxnSpPr>
          <p:nvPr/>
        </p:nvCxnSpPr>
        <p:spPr>
          <a:xfrm flipV="1">
            <a:off x="9375828" y="5169740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1" name="Image 220">
            <a:hlinkClick r:id="rId4"/>
            <a:extLst>
              <a:ext uri="{FF2B5EF4-FFF2-40B4-BE49-F238E27FC236}">
                <a16:creationId xmlns:a16="http://schemas.microsoft.com/office/drawing/2014/main" id="{6EAEFA0D-0B6C-4538-8A43-8C8CB51F7A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5658358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2" name="Connecteur droit avec flèche 221">
            <a:extLst>
              <a:ext uri="{FF2B5EF4-FFF2-40B4-BE49-F238E27FC236}">
                <a16:creationId xmlns:a16="http://schemas.microsoft.com/office/drawing/2014/main" id="{ABA44DED-E006-4F8B-B51A-E24C055815D6}"/>
              </a:ext>
            </a:extLst>
          </p:cNvPr>
          <p:cNvCxnSpPr>
            <a:cxnSpLocks/>
            <a:endCxn id="221" idx="1"/>
          </p:cNvCxnSpPr>
          <p:nvPr/>
        </p:nvCxnSpPr>
        <p:spPr>
          <a:xfrm>
            <a:off x="7646641" y="5948189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Connecteur droit avec flèche 222">
            <a:extLst>
              <a:ext uri="{FF2B5EF4-FFF2-40B4-BE49-F238E27FC236}">
                <a16:creationId xmlns:a16="http://schemas.microsoft.com/office/drawing/2014/main" id="{14E950B1-F983-464F-B6DA-4FA6E488D071}"/>
              </a:ext>
            </a:extLst>
          </p:cNvPr>
          <p:cNvCxnSpPr>
            <a:cxnSpLocks/>
            <a:stCxn id="221" idx="3"/>
          </p:cNvCxnSpPr>
          <p:nvPr/>
        </p:nvCxnSpPr>
        <p:spPr>
          <a:xfrm flipV="1">
            <a:off x="9368272" y="5940537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238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CBE34022-0895-4B57-BE92-080536ED9E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899532"/>
              </p:ext>
            </p:extLst>
          </p:nvPr>
        </p:nvGraphicFramePr>
        <p:xfrm>
          <a:off x="1363253" y="1225297"/>
          <a:ext cx="9465494" cy="52214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9831">
                  <a:extLst>
                    <a:ext uri="{9D8B030D-6E8A-4147-A177-3AD203B41FA5}">
                      <a16:colId xmlns:a16="http://schemas.microsoft.com/office/drawing/2014/main" val="4272173399"/>
                    </a:ext>
                  </a:extLst>
                </a:gridCol>
                <a:gridCol w="267318">
                  <a:extLst>
                    <a:ext uri="{9D8B030D-6E8A-4147-A177-3AD203B41FA5}">
                      <a16:colId xmlns:a16="http://schemas.microsoft.com/office/drawing/2014/main" val="2376281938"/>
                    </a:ext>
                  </a:extLst>
                </a:gridCol>
                <a:gridCol w="449581">
                  <a:extLst>
                    <a:ext uri="{9D8B030D-6E8A-4147-A177-3AD203B41FA5}">
                      <a16:colId xmlns:a16="http://schemas.microsoft.com/office/drawing/2014/main" val="1962652503"/>
                    </a:ext>
                  </a:extLst>
                </a:gridCol>
                <a:gridCol w="291620">
                  <a:extLst>
                    <a:ext uri="{9D8B030D-6E8A-4147-A177-3AD203B41FA5}">
                      <a16:colId xmlns:a16="http://schemas.microsoft.com/office/drawing/2014/main" val="4146590860"/>
                    </a:ext>
                  </a:extLst>
                </a:gridCol>
                <a:gridCol w="522485">
                  <a:extLst>
                    <a:ext uri="{9D8B030D-6E8A-4147-A177-3AD203B41FA5}">
                      <a16:colId xmlns:a16="http://schemas.microsoft.com/office/drawing/2014/main" val="1967680289"/>
                    </a:ext>
                  </a:extLst>
                </a:gridCol>
                <a:gridCol w="522485">
                  <a:extLst>
                    <a:ext uri="{9D8B030D-6E8A-4147-A177-3AD203B41FA5}">
                      <a16:colId xmlns:a16="http://schemas.microsoft.com/office/drawing/2014/main" val="1738391999"/>
                    </a:ext>
                  </a:extLst>
                </a:gridCol>
                <a:gridCol w="619692">
                  <a:extLst>
                    <a:ext uri="{9D8B030D-6E8A-4147-A177-3AD203B41FA5}">
                      <a16:colId xmlns:a16="http://schemas.microsoft.com/office/drawing/2014/main" val="1261990963"/>
                    </a:ext>
                  </a:extLst>
                </a:gridCol>
                <a:gridCol w="3074160">
                  <a:extLst>
                    <a:ext uri="{9D8B030D-6E8A-4147-A177-3AD203B41FA5}">
                      <a16:colId xmlns:a16="http://schemas.microsoft.com/office/drawing/2014/main" val="1083380688"/>
                    </a:ext>
                  </a:extLst>
                </a:gridCol>
                <a:gridCol w="1798322">
                  <a:extLst>
                    <a:ext uri="{9D8B030D-6E8A-4147-A177-3AD203B41FA5}">
                      <a16:colId xmlns:a16="http://schemas.microsoft.com/office/drawing/2014/main" val="1996764667"/>
                    </a:ext>
                  </a:extLst>
                </a:gridCol>
              </a:tblGrid>
              <a:tr h="189750"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Type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Qté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Pu HT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>
                          <a:effectLst/>
                        </a:rPr>
                        <a:t>TVA</a:t>
                      </a:r>
                      <a:endParaRPr lang="fr-FR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TTC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 err="1">
                          <a:effectLst/>
                        </a:rPr>
                        <a:t>Tot</a:t>
                      </a:r>
                      <a:r>
                        <a:rPr lang="fr-FR" sz="900" u="none" strike="noStrike" dirty="0">
                          <a:effectLst/>
                        </a:rPr>
                        <a:t> HT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 err="1">
                          <a:effectLst/>
                        </a:rPr>
                        <a:t>Tot</a:t>
                      </a:r>
                      <a:r>
                        <a:rPr lang="fr-FR" sz="900" u="none" strike="noStrike" dirty="0">
                          <a:effectLst/>
                        </a:rPr>
                        <a:t> TTC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Description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700" u="none" strike="noStrike" dirty="0">
                          <a:effectLst/>
                        </a:rPr>
                        <a:t>Lien</a:t>
                      </a:r>
                      <a:endParaRPr lang="fr-FR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660937"/>
                  </a:ext>
                </a:extLst>
              </a:tr>
              <a:tr h="340243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Convertisseur de média à fibre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30,65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36,78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30,65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36,78  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TP-Link MC112CS Convertisseur RJ45 10/100Mbps / Fibre WDM Monomode Tx13-Rx15/ 20km 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2"/>
                        </a:rPr>
                        <a:t>https://www.amazon.fr/TP-Link-MC112CS-Convertisseur-Monomode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3911099765"/>
                  </a:ext>
                </a:extLst>
              </a:tr>
              <a:tr h="510364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Répartiteurs de fibre optique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21,04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25,25  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21,04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25,25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Splitter PLC, Splitter monomode 1X8 SC/UPC à fibre optique pour câblage domestique, projets d'ingénierie, sociétés, LAN à fibre optique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3"/>
                        </a:rPr>
                        <a:t>https://www.amazon.fr/Splitter-monomode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3515362592"/>
                  </a:ext>
                </a:extLst>
              </a:tr>
              <a:tr h="510364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Corps de traversée (lot de 10)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1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4,20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5,04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4,20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5,04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Adaptateur à Fibre Optique/Manchon d'Accouplement Plastique SC/UPC vers SC/UPC Simplex Monomode avec Bride (10pcs/Paquet) #76112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4"/>
                        </a:rPr>
                        <a:t>https://www.fs.com/fr/products/76112.html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2983762283"/>
                  </a:ext>
                </a:extLst>
              </a:tr>
              <a:tr h="680486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Jarretières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20 m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10,51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12,61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84,08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100,90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 Optique Insensible aux Courbures Simplex 9/125 Monomode LC/SC/FC/MU, Grade B, IL de 0,12dB Typique</a:t>
                      </a:r>
                      <a:br>
                        <a:rPr lang="fr-FR" sz="900" u="none" strike="noStrike">
                          <a:effectLst/>
                        </a:rPr>
                      </a:b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5"/>
                        </a:rPr>
                        <a:t>https://www.fs.com/fr/products/33870.html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4171783930"/>
                  </a:ext>
                </a:extLst>
              </a:tr>
              <a:tr h="340243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Prises optiques SC/UCP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2,10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2,52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16,80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20,16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Prise Murale à Fibre Optique à Seul Port Multimode OM3/OM4 SC UPC Simplex, Droite #62233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6"/>
                        </a:rPr>
                        <a:t>https://www.fs.com/fr/products/62233.html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1481873553"/>
                  </a:ext>
                </a:extLst>
              </a:tr>
              <a:tr h="680486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Jarretières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1 m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5,70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6,84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45,60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54,72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 Optique Insensible aux Courbures Simplex 9/125 Monomode LC/SC/FC/MU, Grade B, IL de 0,12dB Typique</a:t>
                      </a:r>
                      <a:br>
                        <a:rPr lang="fr-FR" sz="900" u="none" strike="noStrike">
                          <a:effectLst/>
                        </a:rPr>
                      </a:b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5"/>
                        </a:rPr>
                        <a:t>https://www.fs.com/fr/products/33870.html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3385743013"/>
                  </a:ext>
                </a:extLst>
              </a:tr>
              <a:tr h="340243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Convertisseur de média à fibre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30,65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36,78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245,20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294,24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TP-Link MC112CS Convertisseur RJ45 10/100Mbps / Fibre WDM Monomode Tx13-Rx15/ 20km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2"/>
                        </a:rPr>
                        <a:t>https://www.amazon.fr/TP-Link-MC112CS-Convertisseur-Monomode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291367758"/>
                  </a:ext>
                </a:extLst>
              </a:tr>
              <a:tr h="379502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Câbles réseau Ethernet Cat6a 2,1m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2,90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3,48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23,20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27,84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7ft (2,1m) Câble Réseau Ethernet Cat6a Snagless Blindé (SFTP) PVC CMX, Noir #73063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7"/>
                        </a:rPr>
                        <a:t>https://www.fs.com/fr/products/70665.htm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1923322224"/>
                  </a:ext>
                </a:extLst>
              </a:tr>
              <a:tr h="189750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TOTAL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125,82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447,57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537,08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2192024603"/>
                  </a:ext>
                </a:extLst>
              </a:tr>
              <a:tr h="189750"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3490732918"/>
                  </a:ext>
                </a:extLst>
              </a:tr>
              <a:tr h="680486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Switch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67,40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80,88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67,40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80,88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TP-Link Switch Ethernet (TL-SG108E ) Gigabit 8 RJ45 ports  10/100/1000Mbps,  Web Manageable, Idéal partage de connexion et mise en réseau pour les petites entreprises et les bureaux domestiques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 dirty="0">
                          <a:effectLst/>
                          <a:hlinkClick r:id="rId8"/>
                        </a:rPr>
                        <a:t>https://www.amazon.fr/dp/B07FXXCWQ6</a:t>
                      </a:r>
                      <a:endParaRPr lang="fr-FR" sz="700" b="0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4262648695"/>
                  </a:ext>
                </a:extLst>
              </a:tr>
              <a:tr h="189750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Total 2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206,70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514,97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617,96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53" marR="5453" marT="5453" marB="0"/>
                </a:tc>
                <a:extLst>
                  <a:ext uri="{0D108BD9-81ED-4DB2-BD59-A6C34878D82A}">
                    <a16:rowId xmlns:a16="http://schemas.microsoft.com/office/drawing/2014/main" val="1415697982"/>
                  </a:ext>
                </a:extLst>
              </a:tr>
            </a:tbl>
          </a:graphicData>
        </a:graphic>
      </p:graphicFrame>
      <p:sp>
        <p:nvSpPr>
          <p:cNvPr id="3" name="ZoneTexte 2">
            <a:extLst>
              <a:ext uri="{FF2B5EF4-FFF2-40B4-BE49-F238E27FC236}">
                <a16:creationId xmlns:a16="http://schemas.microsoft.com/office/drawing/2014/main" id="{DCCB35E3-EE1E-4A88-A100-AFC4C2D180DE}"/>
              </a:ext>
            </a:extLst>
          </p:cNvPr>
          <p:cNvSpPr txBox="1"/>
          <p:nvPr/>
        </p:nvSpPr>
        <p:spPr>
          <a:xfrm>
            <a:off x="4022287" y="248402"/>
            <a:ext cx="4147426" cy="325768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none" rtlCol="0">
            <a:noAutofit/>
          </a:bodyPr>
          <a:lstStyle/>
          <a:p>
            <a:r>
              <a:rPr lang="fr-FR" dirty="0"/>
              <a:t>Version avec </a:t>
            </a:r>
            <a:r>
              <a:rPr lang="fr-F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Répartiteur de fibre optique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7253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 37">
            <a:extLst>
              <a:ext uri="{FF2B5EF4-FFF2-40B4-BE49-F238E27FC236}">
                <a16:creationId xmlns:a16="http://schemas.microsoft.com/office/drawing/2014/main" id="{A73DC525-05A6-4516-9477-188B8E8E7A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4" t="23973" r="10369" b="20987"/>
          <a:stretch/>
        </p:blipFill>
        <p:spPr>
          <a:xfrm>
            <a:off x="247551" y="2157586"/>
            <a:ext cx="1663927" cy="551083"/>
          </a:xfrm>
          <a:prstGeom prst="rect">
            <a:avLst/>
          </a:prstGeom>
        </p:spPr>
      </p:pic>
      <p:pic>
        <p:nvPicPr>
          <p:cNvPr id="177" name="Image 176">
            <a:extLst>
              <a:ext uri="{FF2B5EF4-FFF2-40B4-BE49-F238E27FC236}">
                <a16:creationId xmlns:a16="http://schemas.microsoft.com/office/drawing/2014/main" id="{C82F9B72-58FF-42FF-9289-78F898C01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56" y="1078854"/>
            <a:ext cx="880500" cy="734673"/>
          </a:xfrm>
          <a:prstGeom prst="rect">
            <a:avLst/>
          </a:prstGeom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9C03C679-204A-4A1A-98C7-59EDD6B7637D}"/>
              </a:ext>
            </a:extLst>
          </p:cNvPr>
          <p:cNvCxnSpPr>
            <a:cxnSpLocks/>
            <a:stCxn id="38" idx="2"/>
            <a:endCxn id="113" idx="0"/>
          </p:cNvCxnSpPr>
          <p:nvPr/>
        </p:nvCxnSpPr>
        <p:spPr>
          <a:xfrm>
            <a:off x="1079515" y="2708669"/>
            <a:ext cx="541288" cy="18425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7C2B7C82-3AC3-48CA-BDB7-318374C82651}"/>
              </a:ext>
            </a:extLst>
          </p:cNvPr>
          <p:cNvCxnSpPr>
            <a:cxnSpLocks/>
          </p:cNvCxnSpPr>
          <p:nvPr/>
        </p:nvCxnSpPr>
        <p:spPr>
          <a:xfrm flipH="1">
            <a:off x="410222" y="1662868"/>
            <a:ext cx="972537" cy="82862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D80677DB-B0E5-45CF-A75C-F7F8F3BCF179}"/>
              </a:ext>
            </a:extLst>
          </p:cNvPr>
          <p:cNvCxnSpPr>
            <a:cxnSpLocks/>
            <a:endCxn id="27" idx="1"/>
          </p:cNvCxnSpPr>
          <p:nvPr/>
        </p:nvCxnSpPr>
        <p:spPr>
          <a:xfrm>
            <a:off x="1354103" y="6452607"/>
            <a:ext cx="533400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5C91EF56-BDA0-4E0F-9876-847CD3E7EBF7}"/>
              </a:ext>
            </a:extLst>
          </p:cNvPr>
          <p:cNvSpPr txBox="1"/>
          <p:nvPr/>
        </p:nvSpPr>
        <p:spPr>
          <a:xfrm>
            <a:off x="1887503" y="6314108"/>
            <a:ext cx="20229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Câble Réseau Ethernet Cat6a </a:t>
            </a:r>
            <a:endParaRPr lang="fr-FR" sz="1200" b="1" dirty="0"/>
          </a:p>
        </p:txBody>
      </p: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D9105CFF-8F17-462E-992C-5BDE41A7E2F2}"/>
              </a:ext>
            </a:extLst>
          </p:cNvPr>
          <p:cNvCxnSpPr>
            <a:cxnSpLocks/>
            <a:endCxn id="32" idx="1"/>
          </p:cNvCxnSpPr>
          <p:nvPr/>
        </p:nvCxnSpPr>
        <p:spPr>
          <a:xfrm>
            <a:off x="322297" y="6452607"/>
            <a:ext cx="533400" cy="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>
            <a:extLst>
              <a:ext uri="{FF2B5EF4-FFF2-40B4-BE49-F238E27FC236}">
                <a16:creationId xmlns:a16="http://schemas.microsoft.com/office/drawing/2014/main" id="{F77345F6-14BB-4A60-953F-9D23C25397D4}"/>
              </a:ext>
            </a:extLst>
          </p:cNvPr>
          <p:cNvSpPr txBox="1"/>
          <p:nvPr/>
        </p:nvSpPr>
        <p:spPr>
          <a:xfrm>
            <a:off x="855697" y="6314108"/>
            <a:ext cx="498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rgbClr val="0070C0"/>
                </a:solidFill>
              </a:rPr>
              <a:t>Fibre</a:t>
            </a:r>
          </a:p>
        </p:txBody>
      </p:sp>
      <p:sp>
        <p:nvSpPr>
          <p:cNvPr id="37" name="ZoneTexte 36">
            <a:hlinkClick r:id="rId4"/>
            <a:extLst>
              <a:ext uri="{FF2B5EF4-FFF2-40B4-BE49-F238E27FC236}">
                <a16:creationId xmlns:a16="http://schemas.microsoft.com/office/drawing/2014/main" id="{1408FEAA-6452-4B28-B0F7-4D5294E9F9BA}"/>
              </a:ext>
            </a:extLst>
          </p:cNvPr>
          <p:cNvSpPr txBox="1"/>
          <p:nvPr/>
        </p:nvSpPr>
        <p:spPr>
          <a:xfrm>
            <a:off x="577693" y="3735825"/>
            <a:ext cx="1318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36,34€ TTC </a:t>
            </a:r>
          </a:p>
          <a:p>
            <a:r>
              <a:rPr lang="en-US" sz="1200" dirty="0"/>
              <a:t>TL-SG108E Switch</a:t>
            </a:r>
            <a:endParaRPr lang="fr-FR" sz="1200" dirty="0"/>
          </a:p>
        </p:txBody>
      </p:sp>
      <p:cxnSp>
        <p:nvCxnSpPr>
          <p:cNvPr id="76" name="Connecteur droit avec flèche 75">
            <a:extLst>
              <a:ext uri="{FF2B5EF4-FFF2-40B4-BE49-F238E27FC236}">
                <a16:creationId xmlns:a16="http://schemas.microsoft.com/office/drawing/2014/main" id="{983C28F5-F7AD-4592-9FBB-58271FD39FD9}"/>
              </a:ext>
            </a:extLst>
          </p:cNvPr>
          <p:cNvCxnSpPr>
            <a:cxnSpLocks/>
            <a:stCxn id="66" idx="3"/>
            <a:endCxn id="151" idx="1"/>
          </p:cNvCxnSpPr>
          <p:nvPr/>
        </p:nvCxnSpPr>
        <p:spPr>
          <a:xfrm flipV="1">
            <a:off x="4634990" y="1312897"/>
            <a:ext cx="2479109" cy="30271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avec flèche 81">
            <a:extLst>
              <a:ext uri="{FF2B5EF4-FFF2-40B4-BE49-F238E27FC236}">
                <a16:creationId xmlns:a16="http://schemas.microsoft.com/office/drawing/2014/main" id="{97047A57-6050-4C3E-B934-71190729F854}"/>
              </a:ext>
            </a:extLst>
          </p:cNvPr>
          <p:cNvCxnSpPr>
            <a:cxnSpLocks/>
            <a:stCxn id="68" idx="3"/>
            <a:endCxn id="150" idx="1"/>
          </p:cNvCxnSpPr>
          <p:nvPr/>
        </p:nvCxnSpPr>
        <p:spPr>
          <a:xfrm>
            <a:off x="4674504" y="2790784"/>
            <a:ext cx="2439595" cy="6791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avec flèche 85">
            <a:extLst>
              <a:ext uri="{FF2B5EF4-FFF2-40B4-BE49-F238E27FC236}">
                <a16:creationId xmlns:a16="http://schemas.microsoft.com/office/drawing/2014/main" id="{17E35230-7010-48E8-B5B2-FEB6432A9EB8}"/>
              </a:ext>
            </a:extLst>
          </p:cNvPr>
          <p:cNvCxnSpPr>
            <a:cxnSpLocks/>
            <a:stCxn id="69" idx="3"/>
            <a:endCxn id="152" idx="1"/>
          </p:cNvCxnSpPr>
          <p:nvPr/>
        </p:nvCxnSpPr>
        <p:spPr>
          <a:xfrm>
            <a:off x="4671303" y="3378368"/>
            <a:ext cx="2442796" cy="253226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necteur droit avec flèche 89">
            <a:extLst>
              <a:ext uri="{FF2B5EF4-FFF2-40B4-BE49-F238E27FC236}">
                <a16:creationId xmlns:a16="http://schemas.microsoft.com/office/drawing/2014/main" id="{9716241D-E244-4D9E-8F45-BF541864AD26}"/>
              </a:ext>
            </a:extLst>
          </p:cNvPr>
          <p:cNvCxnSpPr>
            <a:cxnSpLocks/>
            <a:stCxn id="52" idx="3"/>
            <a:endCxn id="146" idx="1"/>
          </p:cNvCxnSpPr>
          <p:nvPr/>
        </p:nvCxnSpPr>
        <p:spPr>
          <a:xfrm flipV="1">
            <a:off x="4641543" y="539998"/>
            <a:ext cx="2472556" cy="48803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>
            <a:extLst>
              <a:ext uri="{FF2B5EF4-FFF2-40B4-BE49-F238E27FC236}">
                <a16:creationId xmlns:a16="http://schemas.microsoft.com/office/drawing/2014/main" id="{A111B30C-2128-49B2-AB20-6353E998956C}"/>
              </a:ext>
            </a:extLst>
          </p:cNvPr>
          <p:cNvCxnSpPr>
            <a:cxnSpLocks/>
            <a:stCxn id="67" idx="3"/>
            <a:endCxn id="147" idx="1"/>
          </p:cNvCxnSpPr>
          <p:nvPr/>
        </p:nvCxnSpPr>
        <p:spPr>
          <a:xfrm flipV="1">
            <a:off x="4674504" y="2085796"/>
            <a:ext cx="2439595" cy="11740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avec flèche 95">
            <a:extLst>
              <a:ext uri="{FF2B5EF4-FFF2-40B4-BE49-F238E27FC236}">
                <a16:creationId xmlns:a16="http://schemas.microsoft.com/office/drawing/2014/main" id="{A7213C7F-8960-419F-A3A3-8B1CFB61343D}"/>
              </a:ext>
            </a:extLst>
          </p:cNvPr>
          <p:cNvCxnSpPr>
            <a:cxnSpLocks/>
            <a:stCxn id="71" idx="3"/>
            <a:endCxn id="153" idx="1"/>
          </p:cNvCxnSpPr>
          <p:nvPr/>
        </p:nvCxnSpPr>
        <p:spPr>
          <a:xfrm>
            <a:off x="4671303" y="4553536"/>
            <a:ext cx="2442796" cy="623856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necteur droit avec flèche 98">
            <a:extLst>
              <a:ext uri="{FF2B5EF4-FFF2-40B4-BE49-F238E27FC236}">
                <a16:creationId xmlns:a16="http://schemas.microsoft.com/office/drawing/2014/main" id="{3A1227C3-4044-4723-A66B-B6EAA3B4EAE5}"/>
              </a:ext>
            </a:extLst>
          </p:cNvPr>
          <p:cNvCxnSpPr>
            <a:cxnSpLocks/>
            <a:stCxn id="70" idx="3"/>
            <a:endCxn id="148" idx="1"/>
          </p:cNvCxnSpPr>
          <p:nvPr/>
        </p:nvCxnSpPr>
        <p:spPr>
          <a:xfrm>
            <a:off x="4671303" y="3965952"/>
            <a:ext cx="2442796" cy="438541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Connecteur droit avec flèche 140">
            <a:extLst>
              <a:ext uri="{FF2B5EF4-FFF2-40B4-BE49-F238E27FC236}">
                <a16:creationId xmlns:a16="http://schemas.microsoft.com/office/drawing/2014/main" id="{4D9F1A52-C2C4-4C4B-9A5D-F06F5C70FCE7}"/>
              </a:ext>
            </a:extLst>
          </p:cNvPr>
          <p:cNvCxnSpPr>
            <a:cxnSpLocks/>
            <a:stCxn id="65" idx="3"/>
            <a:endCxn id="149" idx="1"/>
          </p:cNvCxnSpPr>
          <p:nvPr/>
        </p:nvCxnSpPr>
        <p:spPr>
          <a:xfrm>
            <a:off x="4683189" y="5141118"/>
            <a:ext cx="2430910" cy="809176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6" name="Image 145">
            <a:hlinkClick r:id="rId5"/>
            <a:extLst>
              <a:ext uri="{FF2B5EF4-FFF2-40B4-BE49-F238E27FC236}">
                <a16:creationId xmlns:a16="http://schemas.microsoft.com/office/drawing/2014/main" id="{0CCA2B32-BB48-4923-90A1-DDC714FE24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286440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7" name="Image 146">
            <a:hlinkClick r:id="rId5"/>
            <a:extLst>
              <a:ext uri="{FF2B5EF4-FFF2-40B4-BE49-F238E27FC236}">
                <a16:creationId xmlns:a16="http://schemas.microsoft.com/office/drawing/2014/main" id="{4C4AF9A1-1D6F-429C-8F2E-2D43160AE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1832238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8" name="Image 147">
            <a:hlinkClick r:id="rId5"/>
            <a:extLst>
              <a:ext uri="{FF2B5EF4-FFF2-40B4-BE49-F238E27FC236}">
                <a16:creationId xmlns:a16="http://schemas.microsoft.com/office/drawing/2014/main" id="{ACCDDEC5-E8BA-40F0-AA2F-81AE288413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4150935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9" name="Image 148">
            <a:hlinkClick r:id="rId5"/>
            <a:extLst>
              <a:ext uri="{FF2B5EF4-FFF2-40B4-BE49-F238E27FC236}">
                <a16:creationId xmlns:a16="http://schemas.microsoft.com/office/drawing/2014/main" id="{171F6471-516F-4DA7-8C58-B745F60FAF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5696736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0" name="Image 149">
            <a:hlinkClick r:id="rId5"/>
            <a:extLst>
              <a:ext uri="{FF2B5EF4-FFF2-40B4-BE49-F238E27FC236}">
                <a16:creationId xmlns:a16="http://schemas.microsoft.com/office/drawing/2014/main" id="{E2563F8A-E67E-42F6-8771-8064EB3E2A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2605137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1" name="Image 150">
            <a:hlinkClick r:id="rId5"/>
            <a:extLst>
              <a:ext uri="{FF2B5EF4-FFF2-40B4-BE49-F238E27FC236}">
                <a16:creationId xmlns:a16="http://schemas.microsoft.com/office/drawing/2014/main" id="{ED38C3E0-02E2-4512-B753-8BB9148D70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1059339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2" name="Image 151">
            <a:hlinkClick r:id="rId5"/>
            <a:extLst>
              <a:ext uri="{FF2B5EF4-FFF2-40B4-BE49-F238E27FC236}">
                <a16:creationId xmlns:a16="http://schemas.microsoft.com/office/drawing/2014/main" id="{C35B2E40-A863-4110-A3EA-707EB24254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3378036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53" name="Image 152">
            <a:hlinkClick r:id="rId5"/>
            <a:extLst>
              <a:ext uri="{FF2B5EF4-FFF2-40B4-BE49-F238E27FC236}">
                <a16:creationId xmlns:a16="http://schemas.microsoft.com/office/drawing/2014/main" id="{ECEAE2EE-F458-4705-ACE6-5F90555FFE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4099" y="4923834"/>
            <a:ext cx="504000" cy="5071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62" name="Image 161">
            <a:hlinkClick r:id="rId7"/>
            <a:extLst>
              <a:ext uri="{FF2B5EF4-FFF2-40B4-BE49-F238E27FC236}">
                <a16:creationId xmlns:a16="http://schemas.microsoft.com/office/drawing/2014/main" id="{9B8F4BA1-6830-44F7-B24B-F40461B316C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0448" y="70557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3" name="Connecteur droit avec flèche 162">
            <a:extLst>
              <a:ext uri="{FF2B5EF4-FFF2-40B4-BE49-F238E27FC236}">
                <a16:creationId xmlns:a16="http://schemas.microsoft.com/office/drawing/2014/main" id="{8ABC3108-6EC2-48C5-9D67-6D1B9086D4E6}"/>
              </a:ext>
            </a:extLst>
          </p:cNvPr>
          <p:cNvCxnSpPr>
            <a:cxnSpLocks/>
            <a:stCxn id="146" idx="3"/>
            <a:endCxn id="162" idx="1"/>
          </p:cNvCxnSpPr>
          <p:nvPr/>
        </p:nvCxnSpPr>
        <p:spPr>
          <a:xfrm flipV="1">
            <a:off x="7618099" y="360388"/>
            <a:ext cx="1042349" cy="17961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ZoneTexte 166">
            <a:extLst>
              <a:ext uri="{FF2B5EF4-FFF2-40B4-BE49-F238E27FC236}">
                <a16:creationId xmlns:a16="http://schemas.microsoft.com/office/drawing/2014/main" id="{3FA3B885-C75F-4D05-99F7-7A234A0FE961}"/>
              </a:ext>
            </a:extLst>
          </p:cNvPr>
          <p:cNvSpPr txBox="1"/>
          <p:nvPr/>
        </p:nvSpPr>
        <p:spPr>
          <a:xfrm>
            <a:off x="7824663" y="215534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1m</a:t>
            </a:r>
          </a:p>
        </p:txBody>
      </p:sp>
      <p:pic>
        <p:nvPicPr>
          <p:cNvPr id="173" name="Image 172">
            <a:extLst>
              <a:ext uri="{FF2B5EF4-FFF2-40B4-BE49-F238E27FC236}">
                <a16:creationId xmlns:a16="http://schemas.microsoft.com/office/drawing/2014/main" id="{A4AAA726-88D0-4355-973C-8817D10C75D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06974" y="130594"/>
            <a:ext cx="1250705" cy="801804"/>
          </a:xfrm>
          <a:prstGeom prst="rect">
            <a:avLst/>
          </a:prstGeom>
        </p:spPr>
      </p:pic>
      <p:sp>
        <p:nvSpPr>
          <p:cNvPr id="175" name="ZoneTexte 174">
            <a:extLst>
              <a:ext uri="{FF2B5EF4-FFF2-40B4-BE49-F238E27FC236}">
                <a16:creationId xmlns:a16="http://schemas.microsoft.com/office/drawing/2014/main" id="{0FA0D2D1-348B-4CC2-A67F-6B0B54E11D22}"/>
              </a:ext>
            </a:extLst>
          </p:cNvPr>
          <p:cNvSpPr txBox="1"/>
          <p:nvPr/>
        </p:nvSpPr>
        <p:spPr>
          <a:xfrm>
            <a:off x="5527619" y="449312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De 1 à 20m</a:t>
            </a:r>
          </a:p>
        </p:txBody>
      </p:sp>
      <p:pic>
        <p:nvPicPr>
          <p:cNvPr id="176" name="Image 175">
            <a:extLst>
              <a:ext uri="{FF2B5EF4-FFF2-40B4-BE49-F238E27FC236}">
                <a16:creationId xmlns:a16="http://schemas.microsoft.com/office/drawing/2014/main" id="{EDEFE175-2644-43DB-9999-3CA92C4B542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219" y="54765"/>
            <a:ext cx="640048" cy="100115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186" name="Connecteur droit avec flèche 185">
            <a:extLst>
              <a:ext uri="{FF2B5EF4-FFF2-40B4-BE49-F238E27FC236}">
                <a16:creationId xmlns:a16="http://schemas.microsoft.com/office/drawing/2014/main" id="{D14CDCCF-1D6B-4A39-9314-597786D4E7C9}"/>
              </a:ext>
            </a:extLst>
          </p:cNvPr>
          <p:cNvCxnSpPr>
            <a:cxnSpLocks/>
            <a:stCxn id="162" idx="3"/>
            <a:endCxn id="173" idx="1"/>
          </p:cNvCxnSpPr>
          <p:nvPr/>
        </p:nvCxnSpPr>
        <p:spPr>
          <a:xfrm>
            <a:off x="9236448" y="360388"/>
            <a:ext cx="1070526" cy="17110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ZoneTexte 190">
            <a:extLst>
              <a:ext uri="{FF2B5EF4-FFF2-40B4-BE49-F238E27FC236}">
                <a16:creationId xmlns:a16="http://schemas.microsoft.com/office/drawing/2014/main" id="{2D356307-92CB-4F39-B788-A5B6077628E3}"/>
              </a:ext>
            </a:extLst>
          </p:cNvPr>
          <p:cNvSpPr txBox="1"/>
          <p:nvPr/>
        </p:nvSpPr>
        <p:spPr>
          <a:xfrm>
            <a:off x="1140415" y="1131467"/>
            <a:ext cx="960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Free : </a:t>
            </a:r>
          </a:p>
          <a:p>
            <a:r>
              <a:rPr lang="fr-FR" sz="1200" dirty="0"/>
              <a:t>MDCONU3A</a:t>
            </a:r>
          </a:p>
        </p:txBody>
      </p:sp>
      <p:pic>
        <p:nvPicPr>
          <p:cNvPr id="52" name="Image 51">
            <a:hlinkClick r:id="rId7"/>
            <a:extLst>
              <a:ext uri="{FF2B5EF4-FFF2-40B4-BE49-F238E27FC236}">
                <a16:creationId xmlns:a16="http://schemas.microsoft.com/office/drawing/2014/main" id="{B829C815-EE15-48BC-989E-F76D624901D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65543" y="738201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Image 64">
            <a:hlinkClick r:id="rId7"/>
            <a:extLst>
              <a:ext uri="{FF2B5EF4-FFF2-40B4-BE49-F238E27FC236}">
                <a16:creationId xmlns:a16="http://schemas.microsoft.com/office/drawing/2014/main" id="{69444C65-97E4-46A7-A532-9BB01F3F000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07189" y="4851287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Image 65">
            <a:hlinkClick r:id="rId7"/>
            <a:extLst>
              <a:ext uri="{FF2B5EF4-FFF2-40B4-BE49-F238E27FC236}">
                <a16:creationId xmlns:a16="http://schemas.microsoft.com/office/drawing/2014/main" id="{3D6D8C35-9CD0-49A0-9CA0-F2FAE913574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58990" y="1325785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Image 66">
            <a:hlinkClick r:id="rId7"/>
            <a:extLst>
              <a:ext uri="{FF2B5EF4-FFF2-40B4-BE49-F238E27FC236}">
                <a16:creationId xmlns:a16="http://schemas.microsoft.com/office/drawing/2014/main" id="{8463B104-56F0-4259-845B-BAE4D473D99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8504" y="1913369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Image 67">
            <a:hlinkClick r:id="rId7"/>
            <a:extLst>
              <a:ext uri="{FF2B5EF4-FFF2-40B4-BE49-F238E27FC236}">
                <a16:creationId xmlns:a16="http://schemas.microsoft.com/office/drawing/2014/main" id="{BF29E491-2A6C-4026-A1F4-D6373B4DBE9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8504" y="2500953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Image 68">
            <a:hlinkClick r:id="rId7"/>
            <a:extLst>
              <a:ext uri="{FF2B5EF4-FFF2-40B4-BE49-F238E27FC236}">
                <a16:creationId xmlns:a16="http://schemas.microsoft.com/office/drawing/2014/main" id="{A209B737-0355-4930-BCEC-242D704950C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5303" y="3088537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Image 69">
            <a:hlinkClick r:id="rId7"/>
            <a:extLst>
              <a:ext uri="{FF2B5EF4-FFF2-40B4-BE49-F238E27FC236}">
                <a16:creationId xmlns:a16="http://schemas.microsoft.com/office/drawing/2014/main" id="{3C13AF7A-ED5C-4682-BACB-3CA5DF08FA3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5303" y="3676121"/>
            <a:ext cx="576000" cy="57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Image 70">
            <a:hlinkClick r:id="rId7"/>
            <a:extLst>
              <a:ext uri="{FF2B5EF4-FFF2-40B4-BE49-F238E27FC236}">
                <a16:creationId xmlns:a16="http://schemas.microsoft.com/office/drawing/2014/main" id="{564EF146-39AD-4454-AE09-CE809DB02DB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95303" y="4263705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7" name="Connecteur droit avec flèche 86">
            <a:extLst>
              <a:ext uri="{FF2B5EF4-FFF2-40B4-BE49-F238E27FC236}">
                <a16:creationId xmlns:a16="http://schemas.microsoft.com/office/drawing/2014/main" id="{5694605E-FBCE-4551-AC87-3D789914BBF0}"/>
              </a:ext>
            </a:extLst>
          </p:cNvPr>
          <p:cNvCxnSpPr>
            <a:cxnSpLocks/>
            <a:stCxn id="113" idx="0"/>
            <a:endCxn id="52" idx="1"/>
          </p:cNvCxnSpPr>
          <p:nvPr/>
        </p:nvCxnSpPr>
        <p:spPr>
          <a:xfrm flipV="1">
            <a:off x="1620803" y="1028032"/>
            <a:ext cx="2444740" cy="18648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eur droit avec flèche 92">
            <a:extLst>
              <a:ext uri="{FF2B5EF4-FFF2-40B4-BE49-F238E27FC236}">
                <a16:creationId xmlns:a16="http://schemas.microsoft.com/office/drawing/2014/main" id="{08A285FA-68D1-44EF-992E-7A58D24FE010}"/>
              </a:ext>
            </a:extLst>
          </p:cNvPr>
          <p:cNvCxnSpPr>
            <a:cxnSpLocks/>
            <a:stCxn id="113" idx="0"/>
            <a:endCxn id="66" idx="1"/>
          </p:cNvCxnSpPr>
          <p:nvPr/>
        </p:nvCxnSpPr>
        <p:spPr>
          <a:xfrm flipV="1">
            <a:off x="1620803" y="1615616"/>
            <a:ext cx="2438187" cy="12773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>
            <a:extLst>
              <a:ext uri="{FF2B5EF4-FFF2-40B4-BE49-F238E27FC236}">
                <a16:creationId xmlns:a16="http://schemas.microsoft.com/office/drawing/2014/main" id="{82AB079B-029B-45E8-8637-DCEE34B39FD6}"/>
              </a:ext>
            </a:extLst>
          </p:cNvPr>
          <p:cNvCxnSpPr>
            <a:cxnSpLocks/>
            <a:stCxn id="113" idx="3"/>
            <a:endCxn id="67" idx="1"/>
          </p:cNvCxnSpPr>
          <p:nvPr/>
        </p:nvCxnSpPr>
        <p:spPr>
          <a:xfrm flipV="1">
            <a:off x="2280033" y="2203200"/>
            <a:ext cx="1818471" cy="88060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necteur droit avec flèche 97">
            <a:extLst>
              <a:ext uri="{FF2B5EF4-FFF2-40B4-BE49-F238E27FC236}">
                <a16:creationId xmlns:a16="http://schemas.microsoft.com/office/drawing/2014/main" id="{5029D734-C69A-4660-A3AC-B59C7309744F}"/>
              </a:ext>
            </a:extLst>
          </p:cNvPr>
          <p:cNvCxnSpPr>
            <a:cxnSpLocks/>
            <a:stCxn id="113" idx="3"/>
            <a:endCxn id="68" idx="1"/>
          </p:cNvCxnSpPr>
          <p:nvPr/>
        </p:nvCxnSpPr>
        <p:spPr>
          <a:xfrm flipV="1">
            <a:off x="2280033" y="2790784"/>
            <a:ext cx="1818471" cy="2930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cteur droit avec flèche 100">
            <a:extLst>
              <a:ext uri="{FF2B5EF4-FFF2-40B4-BE49-F238E27FC236}">
                <a16:creationId xmlns:a16="http://schemas.microsoft.com/office/drawing/2014/main" id="{511E1687-18F8-4A34-9F90-A09A74057520}"/>
              </a:ext>
            </a:extLst>
          </p:cNvPr>
          <p:cNvCxnSpPr>
            <a:cxnSpLocks/>
            <a:stCxn id="113" idx="3"/>
            <a:endCxn id="69" idx="1"/>
          </p:cNvCxnSpPr>
          <p:nvPr/>
        </p:nvCxnSpPr>
        <p:spPr>
          <a:xfrm>
            <a:off x="2280033" y="3083808"/>
            <a:ext cx="1815270" cy="2945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cteur droit avec flèche 103">
            <a:extLst>
              <a:ext uri="{FF2B5EF4-FFF2-40B4-BE49-F238E27FC236}">
                <a16:creationId xmlns:a16="http://schemas.microsoft.com/office/drawing/2014/main" id="{2A5AD159-8A84-424B-9E8E-6F87A1A567DD}"/>
              </a:ext>
            </a:extLst>
          </p:cNvPr>
          <p:cNvCxnSpPr>
            <a:cxnSpLocks/>
            <a:stCxn id="113" idx="2"/>
            <a:endCxn id="70" idx="1"/>
          </p:cNvCxnSpPr>
          <p:nvPr/>
        </p:nvCxnSpPr>
        <p:spPr>
          <a:xfrm>
            <a:off x="1620803" y="3274689"/>
            <a:ext cx="2474500" cy="69126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avec flèche 106">
            <a:extLst>
              <a:ext uri="{FF2B5EF4-FFF2-40B4-BE49-F238E27FC236}">
                <a16:creationId xmlns:a16="http://schemas.microsoft.com/office/drawing/2014/main" id="{2E60B65E-7D6A-4875-B7A2-E181F1FF89EF}"/>
              </a:ext>
            </a:extLst>
          </p:cNvPr>
          <p:cNvCxnSpPr>
            <a:cxnSpLocks/>
            <a:stCxn id="113" idx="2"/>
            <a:endCxn id="71" idx="1"/>
          </p:cNvCxnSpPr>
          <p:nvPr/>
        </p:nvCxnSpPr>
        <p:spPr>
          <a:xfrm>
            <a:off x="1620803" y="3274689"/>
            <a:ext cx="2474500" cy="127884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cteur droit avec flèche 109">
            <a:extLst>
              <a:ext uri="{FF2B5EF4-FFF2-40B4-BE49-F238E27FC236}">
                <a16:creationId xmlns:a16="http://schemas.microsoft.com/office/drawing/2014/main" id="{9B425CE4-B1D3-44FE-9B6E-1B3869492C3B}"/>
              </a:ext>
            </a:extLst>
          </p:cNvPr>
          <p:cNvCxnSpPr>
            <a:cxnSpLocks/>
            <a:stCxn id="113" idx="2"/>
            <a:endCxn id="65" idx="1"/>
          </p:cNvCxnSpPr>
          <p:nvPr/>
        </p:nvCxnSpPr>
        <p:spPr>
          <a:xfrm>
            <a:off x="1620803" y="3274689"/>
            <a:ext cx="2486386" cy="18664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3" name="Image 112">
            <a:extLst>
              <a:ext uri="{FF2B5EF4-FFF2-40B4-BE49-F238E27FC236}">
                <a16:creationId xmlns:a16="http://schemas.microsoft.com/office/drawing/2014/main" id="{50E1EB4E-283E-45E9-9EF3-A5373A874C70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573" y="2892926"/>
            <a:ext cx="1318460" cy="381763"/>
          </a:xfrm>
          <a:prstGeom prst="rect">
            <a:avLst/>
          </a:prstGeom>
        </p:spPr>
      </p:pic>
      <p:sp>
        <p:nvSpPr>
          <p:cNvPr id="128" name="ZoneTexte 127">
            <a:extLst>
              <a:ext uri="{FF2B5EF4-FFF2-40B4-BE49-F238E27FC236}">
                <a16:creationId xmlns:a16="http://schemas.microsoft.com/office/drawing/2014/main" id="{BB1A6113-D7CF-463A-8D36-A7F512B8D21B}"/>
              </a:ext>
            </a:extLst>
          </p:cNvPr>
          <p:cNvSpPr txBox="1"/>
          <p:nvPr/>
        </p:nvSpPr>
        <p:spPr>
          <a:xfrm>
            <a:off x="1164974" y="28778"/>
            <a:ext cx="4323208" cy="347472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none" rtlCol="0">
            <a:noAutofit/>
          </a:bodyPr>
          <a:lstStyle/>
          <a:p>
            <a:r>
              <a:rPr lang="fr-FR" dirty="0"/>
              <a:t>Version avec </a:t>
            </a:r>
            <a:r>
              <a:rPr lang="fr-F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Switch 8 ports et Convertisseurs</a:t>
            </a:r>
            <a:endParaRPr lang="fr-FR" dirty="0"/>
          </a:p>
        </p:txBody>
      </p:sp>
      <p:pic>
        <p:nvPicPr>
          <p:cNvPr id="129" name="Image 128">
            <a:hlinkClick r:id="rId7"/>
            <a:extLst>
              <a:ext uri="{FF2B5EF4-FFF2-40B4-BE49-F238E27FC236}">
                <a16:creationId xmlns:a16="http://schemas.microsoft.com/office/drawing/2014/main" id="{CD7D10B1-86AA-4FD8-8BD1-BD606A9594A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3860" y="1018750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Connecteur droit avec flèche 129">
            <a:extLst>
              <a:ext uri="{FF2B5EF4-FFF2-40B4-BE49-F238E27FC236}">
                <a16:creationId xmlns:a16="http://schemas.microsoft.com/office/drawing/2014/main" id="{B8199A49-DC99-494F-82C5-4826D332E1AA}"/>
              </a:ext>
            </a:extLst>
          </p:cNvPr>
          <p:cNvCxnSpPr>
            <a:cxnSpLocks/>
            <a:endCxn id="129" idx="1"/>
          </p:cNvCxnSpPr>
          <p:nvPr/>
        </p:nvCxnSpPr>
        <p:spPr>
          <a:xfrm>
            <a:off x="7648229" y="1308581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eur droit avec flèche 130">
            <a:extLst>
              <a:ext uri="{FF2B5EF4-FFF2-40B4-BE49-F238E27FC236}">
                <a16:creationId xmlns:a16="http://schemas.microsoft.com/office/drawing/2014/main" id="{8EDB2856-E8DF-4F18-978C-833CA80E6808}"/>
              </a:ext>
            </a:extLst>
          </p:cNvPr>
          <p:cNvCxnSpPr>
            <a:cxnSpLocks/>
            <a:stCxn id="129" idx="3"/>
          </p:cNvCxnSpPr>
          <p:nvPr/>
        </p:nvCxnSpPr>
        <p:spPr>
          <a:xfrm flipV="1">
            <a:off x="9369860" y="1300929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2" name="Image 131">
            <a:hlinkClick r:id="rId7"/>
            <a:extLst>
              <a:ext uri="{FF2B5EF4-FFF2-40B4-BE49-F238E27FC236}">
                <a16:creationId xmlns:a16="http://schemas.microsoft.com/office/drawing/2014/main" id="{EC410D98-08A1-403D-86D7-0AFCCCE81D7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1832238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3" name="Connecteur droit avec flèche 132">
            <a:extLst>
              <a:ext uri="{FF2B5EF4-FFF2-40B4-BE49-F238E27FC236}">
                <a16:creationId xmlns:a16="http://schemas.microsoft.com/office/drawing/2014/main" id="{A1F2DD88-976D-4DD5-B094-F9F14653E1F3}"/>
              </a:ext>
            </a:extLst>
          </p:cNvPr>
          <p:cNvCxnSpPr>
            <a:cxnSpLocks/>
            <a:endCxn id="132" idx="1"/>
          </p:cNvCxnSpPr>
          <p:nvPr/>
        </p:nvCxnSpPr>
        <p:spPr>
          <a:xfrm>
            <a:off x="7646641" y="2122069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cteur droit avec flèche 133">
            <a:extLst>
              <a:ext uri="{FF2B5EF4-FFF2-40B4-BE49-F238E27FC236}">
                <a16:creationId xmlns:a16="http://schemas.microsoft.com/office/drawing/2014/main" id="{A4523BBA-4506-471A-BE98-93FDF602DA00}"/>
              </a:ext>
            </a:extLst>
          </p:cNvPr>
          <p:cNvCxnSpPr>
            <a:cxnSpLocks/>
            <a:stCxn id="132" idx="3"/>
          </p:cNvCxnSpPr>
          <p:nvPr/>
        </p:nvCxnSpPr>
        <p:spPr>
          <a:xfrm flipV="1">
            <a:off x="9368272" y="2114417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" name="Image 134">
            <a:hlinkClick r:id="rId7"/>
            <a:extLst>
              <a:ext uri="{FF2B5EF4-FFF2-40B4-BE49-F238E27FC236}">
                <a16:creationId xmlns:a16="http://schemas.microsoft.com/office/drawing/2014/main" id="{051EB6F6-B28D-4671-B3E8-862CB12774F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2568864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6" name="Connecteur droit avec flèche 135">
            <a:extLst>
              <a:ext uri="{FF2B5EF4-FFF2-40B4-BE49-F238E27FC236}">
                <a16:creationId xmlns:a16="http://schemas.microsoft.com/office/drawing/2014/main" id="{39EF1735-FAAD-4796-8C6E-534866ADC235}"/>
              </a:ext>
            </a:extLst>
          </p:cNvPr>
          <p:cNvCxnSpPr>
            <a:cxnSpLocks/>
            <a:endCxn id="135" idx="1"/>
          </p:cNvCxnSpPr>
          <p:nvPr/>
        </p:nvCxnSpPr>
        <p:spPr>
          <a:xfrm>
            <a:off x="7654197" y="2858695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necteur droit avec flèche 136">
            <a:extLst>
              <a:ext uri="{FF2B5EF4-FFF2-40B4-BE49-F238E27FC236}">
                <a16:creationId xmlns:a16="http://schemas.microsoft.com/office/drawing/2014/main" id="{3AF00A4C-0575-40D3-8837-3A9AC9621E53}"/>
              </a:ext>
            </a:extLst>
          </p:cNvPr>
          <p:cNvCxnSpPr>
            <a:cxnSpLocks/>
            <a:stCxn id="135" idx="3"/>
          </p:cNvCxnSpPr>
          <p:nvPr/>
        </p:nvCxnSpPr>
        <p:spPr>
          <a:xfrm flipV="1">
            <a:off x="9375828" y="2851043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8" name="Image 137">
            <a:hlinkClick r:id="rId7"/>
            <a:extLst>
              <a:ext uri="{FF2B5EF4-FFF2-40B4-BE49-F238E27FC236}">
                <a16:creationId xmlns:a16="http://schemas.microsoft.com/office/drawing/2014/main" id="{177F809F-FDD4-4095-854D-B1E8FDC8297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3371875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9" name="Connecteur droit avec flèche 138">
            <a:extLst>
              <a:ext uri="{FF2B5EF4-FFF2-40B4-BE49-F238E27FC236}">
                <a16:creationId xmlns:a16="http://schemas.microsoft.com/office/drawing/2014/main" id="{FCF82880-F8C2-4D48-B2A9-9A2EEE22B5B5}"/>
              </a:ext>
            </a:extLst>
          </p:cNvPr>
          <p:cNvCxnSpPr>
            <a:cxnSpLocks/>
            <a:endCxn id="138" idx="1"/>
          </p:cNvCxnSpPr>
          <p:nvPr/>
        </p:nvCxnSpPr>
        <p:spPr>
          <a:xfrm>
            <a:off x="7654197" y="3661706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Connecteur droit avec flèche 139">
            <a:extLst>
              <a:ext uri="{FF2B5EF4-FFF2-40B4-BE49-F238E27FC236}">
                <a16:creationId xmlns:a16="http://schemas.microsoft.com/office/drawing/2014/main" id="{C21007D8-E752-40A1-9F55-2DDB86226495}"/>
              </a:ext>
            </a:extLst>
          </p:cNvPr>
          <p:cNvCxnSpPr>
            <a:cxnSpLocks/>
            <a:stCxn id="138" idx="3"/>
          </p:cNvCxnSpPr>
          <p:nvPr/>
        </p:nvCxnSpPr>
        <p:spPr>
          <a:xfrm flipV="1">
            <a:off x="9375828" y="3654054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2" name="Image 141">
            <a:hlinkClick r:id="rId7"/>
            <a:extLst>
              <a:ext uri="{FF2B5EF4-FFF2-40B4-BE49-F238E27FC236}">
                <a16:creationId xmlns:a16="http://schemas.microsoft.com/office/drawing/2014/main" id="{85E4C399-077D-4B32-9A3D-E8FFEE19B5F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4148006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3" name="Connecteur droit avec flèche 142">
            <a:extLst>
              <a:ext uri="{FF2B5EF4-FFF2-40B4-BE49-F238E27FC236}">
                <a16:creationId xmlns:a16="http://schemas.microsoft.com/office/drawing/2014/main" id="{01A5C68F-0DAD-4003-963F-506540046274}"/>
              </a:ext>
            </a:extLst>
          </p:cNvPr>
          <p:cNvCxnSpPr>
            <a:cxnSpLocks/>
            <a:endCxn id="142" idx="1"/>
          </p:cNvCxnSpPr>
          <p:nvPr/>
        </p:nvCxnSpPr>
        <p:spPr>
          <a:xfrm>
            <a:off x="7646641" y="4437837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Connecteur droit avec flèche 143">
            <a:extLst>
              <a:ext uri="{FF2B5EF4-FFF2-40B4-BE49-F238E27FC236}">
                <a16:creationId xmlns:a16="http://schemas.microsoft.com/office/drawing/2014/main" id="{B2C9724C-5B63-420F-A59F-62EC0447C2C0}"/>
              </a:ext>
            </a:extLst>
          </p:cNvPr>
          <p:cNvCxnSpPr>
            <a:cxnSpLocks/>
            <a:stCxn id="142" idx="3"/>
          </p:cNvCxnSpPr>
          <p:nvPr/>
        </p:nvCxnSpPr>
        <p:spPr>
          <a:xfrm flipV="1">
            <a:off x="9368272" y="4430185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5" name="Image 144">
            <a:hlinkClick r:id="rId7"/>
            <a:extLst>
              <a:ext uri="{FF2B5EF4-FFF2-40B4-BE49-F238E27FC236}">
                <a16:creationId xmlns:a16="http://schemas.microsoft.com/office/drawing/2014/main" id="{B4B042F7-063E-4ABC-BC2D-77E04A6ABCB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9828" y="4887561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4" name="Connecteur droit avec flèche 153">
            <a:extLst>
              <a:ext uri="{FF2B5EF4-FFF2-40B4-BE49-F238E27FC236}">
                <a16:creationId xmlns:a16="http://schemas.microsoft.com/office/drawing/2014/main" id="{1C9E6FED-D72F-4E73-887C-4ACFD3BE7660}"/>
              </a:ext>
            </a:extLst>
          </p:cNvPr>
          <p:cNvCxnSpPr>
            <a:cxnSpLocks/>
            <a:endCxn id="145" idx="1"/>
          </p:cNvCxnSpPr>
          <p:nvPr/>
        </p:nvCxnSpPr>
        <p:spPr>
          <a:xfrm>
            <a:off x="7654197" y="5177392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Connecteur droit avec flèche 154">
            <a:extLst>
              <a:ext uri="{FF2B5EF4-FFF2-40B4-BE49-F238E27FC236}">
                <a16:creationId xmlns:a16="http://schemas.microsoft.com/office/drawing/2014/main" id="{94B5B437-8B67-4307-BE35-F3A0477A9D46}"/>
              </a:ext>
            </a:extLst>
          </p:cNvPr>
          <p:cNvCxnSpPr>
            <a:cxnSpLocks/>
            <a:stCxn id="145" idx="3"/>
          </p:cNvCxnSpPr>
          <p:nvPr/>
        </p:nvCxnSpPr>
        <p:spPr>
          <a:xfrm flipV="1">
            <a:off x="9375828" y="5169740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6" name="Image 155">
            <a:hlinkClick r:id="rId7"/>
            <a:extLst>
              <a:ext uri="{FF2B5EF4-FFF2-40B4-BE49-F238E27FC236}">
                <a16:creationId xmlns:a16="http://schemas.microsoft.com/office/drawing/2014/main" id="{07F6FAD0-0F76-4BE2-9FD7-2197C50EA44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92272" y="5658358"/>
            <a:ext cx="576000" cy="579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Connecteur droit avec flèche 156">
            <a:extLst>
              <a:ext uri="{FF2B5EF4-FFF2-40B4-BE49-F238E27FC236}">
                <a16:creationId xmlns:a16="http://schemas.microsoft.com/office/drawing/2014/main" id="{5D2CC13C-7D14-49F0-92DA-13359F439EC2}"/>
              </a:ext>
            </a:extLst>
          </p:cNvPr>
          <p:cNvCxnSpPr>
            <a:cxnSpLocks/>
            <a:endCxn id="156" idx="1"/>
          </p:cNvCxnSpPr>
          <p:nvPr/>
        </p:nvCxnSpPr>
        <p:spPr>
          <a:xfrm>
            <a:off x="7646641" y="5948189"/>
            <a:ext cx="114563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Connecteur droit avec flèche 157">
            <a:extLst>
              <a:ext uri="{FF2B5EF4-FFF2-40B4-BE49-F238E27FC236}">
                <a16:creationId xmlns:a16="http://schemas.microsoft.com/office/drawing/2014/main" id="{56050900-D725-463B-9DFE-A9E668365FD8}"/>
              </a:ext>
            </a:extLst>
          </p:cNvPr>
          <p:cNvCxnSpPr>
            <a:cxnSpLocks/>
            <a:stCxn id="156" idx="3"/>
          </p:cNvCxnSpPr>
          <p:nvPr/>
        </p:nvCxnSpPr>
        <p:spPr>
          <a:xfrm flipV="1">
            <a:off x="9368272" y="5940537"/>
            <a:ext cx="1103761" cy="76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0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EF372D81-DFAE-461C-88C5-AFB53909BF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116339"/>
              </p:ext>
            </p:extLst>
          </p:nvPr>
        </p:nvGraphicFramePr>
        <p:xfrm>
          <a:off x="1457496" y="1280160"/>
          <a:ext cx="9277008" cy="52760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43170">
                  <a:extLst>
                    <a:ext uri="{9D8B030D-6E8A-4147-A177-3AD203B41FA5}">
                      <a16:colId xmlns:a16="http://schemas.microsoft.com/office/drawing/2014/main" val="2663109256"/>
                    </a:ext>
                  </a:extLst>
                </a:gridCol>
                <a:gridCol w="262670">
                  <a:extLst>
                    <a:ext uri="{9D8B030D-6E8A-4147-A177-3AD203B41FA5}">
                      <a16:colId xmlns:a16="http://schemas.microsoft.com/office/drawing/2014/main" val="4020997985"/>
                    </a:ext>
                  </a:extLst>
                </a:gridCol>
                <a:gridCol w="441762">
                  <a:extLst>
                    <a:ext uri="{9D8B030D-6E8A-4147-A177-3AD203B41FA5}">
                      <a16:colId xmlns:a16="http://schemas.microsoft.com/office/drawing/2014/main" val="3126481868"/>
                    </a:ext>
                  </a:extLst>
                </a:gridCol>
                <a:gridCol w="286548">
                  <a:extLst>
                    <a:ext uri="{9D8B030D-6E8A-4147-A177-3AD203B41FA5}">
                      <a16:colId xmlns:a16="http://schemas.microsoft.com/office/drawing/2014/main" val="326108090"/>
                    </a:ext>
                  </a:extLst>
                </a:gridCol>
                <a:gridCol w="585037">
                  <a:extLst>
                    <a:ext uri="{9D8B030D-6E8A-4147-A177-3AD203B41FA5}">
                      <a16:colId xmlns:a16="http://schemas.microsoft.com/office/drawing/2014/main" val="2847481854"/>
                    </a:ext>
                  </a:extLst>
                </a:gridCol>
                <a:gridCol w="585037">
                  <a:extLst>
                    <a:ext uri="{9D8B030D-6E8A-4147-A177-3AD203B41FA5}">
                      <a16:colId xmlns:a16="http://schemas.microsoft.com/office/drawing/2014/main" val="601346000"/>
                    </a:ext>
                  </a:extLst>
                </a:gridCol>
                <a:gridCol w="594623">
                  <a:extLst>
                    <a:ext uri="{9D8B030D-6E8A-4147-A177-3AD203B41FA5}">
                      <a16:colId xmlns:a16="http://schemas.microsoft.com/office/drawing/2014/main" val="4242399326"/>
                    </a:ext>
                  </a:extLst>
                </a:gridCol>
                <a:gridCol w="3011112">
                  <a:extLst>
                    <a:ext uri="{9D8B030D-6E8A-4147-A177-3AD203B41FA5}">
                      <a16:colId xmlns:a16="http://schemas.microsoft.com/office/drawing/2014/main" val="2276394316"/>
                    </a:ext>
                  </a:extLst>
                </a:gridCol>
                <a:gridCol w="1767049">
                  <a:extLst>
                    <a:ext uri="{9D8B030D-6E8A-4147-A177-3AD203B41FA5}">
                      <a16:colId xmlns:a16="http://schemas.microsoft.com/office/drawing/2014/main" val="252583848"/>
                    </a:ext>
                  </a:extLst>
                </a:gridCol>
              </a:tblGrid>
              <a:tr h="179092"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Type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Qté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Pu HT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TVA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TTC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 err="1">
                          <a:effectLst/>
                        </a:rPr>
                        <a:t>Tot</a:t>
                      </a:r>
                      <a:r>
                        <a:rPr lang="fr-FR" sz="900" u="none" strike="noStrike" dirty="0">
                          <a:effectLst/>
                        </a:rPr>
                        <a:t> HT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 err="1">
                          <a:effectLst/>
                        </a:rPr>
                        <a:t>Tot</a:t>
                      </a:r>
                      <a:r>
                        <a:rPr lang="fr-FR" sz="900" u="none" strike="noStrike" dirty="0">
                          <a:effectLst/>
                        </a:rPr>
                        <a:t> TTC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900" u="none" strike="noStrike" dirty="0">
                          <a:effectLst/>
                        </a:rPr>
                        <a:t>Description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700" u="none" strike="noStrike" dirty="0">
                          <a:effectLst/>
                        </a:rPr>
                        <a:t>Lien</a:t>
                      </a:r>
                      <a:endParaRPr lang="fr-FR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935845"/>
                  </a:ext>
                </a:extLst>
              </a:tr>
              <a:tr h="642262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Switch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30,28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36,34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30,28  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36,34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TP-Link Switch Ethernet (TL-SG108E ) Gigabit 8 RJ45 ports  10/100/1000Mbps,  Web Manageable, Idéal partage de connexion et mise en réseau pour les petites entreprises et les bureaux domestiques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2"/>
                        </a:rPr>
                        <a:t>https://www.amazon.fr/dp/B00JKB63D8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3660404806"/>
                  </a:ext>
                </a:extLst>
              </a:tr>
              <a:tr h="358184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Câbles réseau Ethernet Cat6a 0,9m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2,10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2,52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16,80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20,16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7ft (2,1m) Câble Réseau Ethernet Cat6a Snagless Blindé (SFTP) PVC CMX, Noir #73063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3"/>
                        </a:rPr>
                        <a:t>https://www.fs.com/fr/products/70665.htm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2641978378"/>
                  </a:ext>
                </a:extLst>
              </a:tr>
              <a:tr h="321131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Convertisseur de média à fibre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30,65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36,78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245,20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294,24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TP-Link MC112CS Convertisseur RJ45 10/100Mbps / Fibre WDM Monomode Tx13-Rx15/ 20km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4"/>
                        </a:rPr>
                        <a:t>https://www.amazon.fr/TP-Link-MC112CS-Convertisseur-Monomode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1148118507"/>
                  </a:ext>
                </a:extLst>
              </a:tr>
              <a:tr h="788720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Jarretières</a:t>
                      </a:r>
                      <a:br>
                        <a:rPr lang="fr-FR" sz="900" u="none" strike="noStrike" dirty="0">
                          <a:effectLst/>
                        </a:rPr>
                      </a:br>
                      <a:r>
                        <a:rPr lang="fr-FR" sz="900" u="none" strike="noStrike" dirty="0">
                          <a:effectLst/>
                        </a:rPr>
                        <a:t>SC UPC vers SC UPC </a:t>
                      </a:r>
                      <a:br>
                        <a:rPr lang="fr-FR" sz="900" u="none" strike="noStrike" dirty="0">
                          <a:effectLst/>
                        </a:rPr>
                      </a:br>
                      <a:r>
                        <a:rPr lang="fr-FR" sz="900" u="none" strike="noStrike" dirty="0">
                          <a:effectLst/>
                        </a:rPr>
                        <a:t>20 m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10,51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12,61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84,08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100,90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 Optique Insensible aux Courbures Simplex 9/125 Monomode LC/SC/FC/MU, Grade B, IL de 0,12dB Typique</a:t>
                      </a:r>
                      <a:br>
                        <a:rPr lang="fr-FR" sz="900" u="none" strike="noStrike">
                          <a:effectLst/>
                        </a:rPr>
                      </a:b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5"/>
                        </a:rPr>
                        <a:t>https://www.fs.com/fr/products/33870.html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1754068251"/>
                  </a:ext>
                </a:extLst>
              </a:tr>
              <a:tr h="321131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Prises optiques SC/UCP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2,10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2,52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16,80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20,16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Prise Murale à Fibre Optique à Seul Port Multimode OM3/OM4 SC UPC Simplex, Droite #62233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6"/>
                        </a:rPr>
                        <a:t>https://www.fs.com/fr/products/62233.html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2552281991"/>
                  </a:ext>
                </a:extLst>
              </a:tr>
              <a:tr h="788720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Jarretières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1 m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5,70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6,84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45,60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54,72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Jarretière Optique Insensible aux Courbures Simplex 9/125 Monomode LC/SC/FC/MU, Grade B, IL de 0,12dB Typique</a:t>
                      </a:r>
                      <a:br>
                        <a:rPr lang="fr-FR" sz="900" u="none" strike="noStrike">
                          <a:effectLst/>
                        </a:rPr>
                      </a:br>
                      <a:br>
                        <a:rPr lang="fr-FR" sz="900" u="none" strike="noStrike">
                          <a:effectLst/>
                        </a:rPr>
                      </a:br>
                      <a:r>
                        <a:rPr lang="fr-FR" sz="900" u="none" strike="noStrike">
                          <a:effectLst/>
                        </a:rPr>
                        <a:t>SC UPC vers SC UPC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5"/>
                        </a:rPr>
                        <a:t>https://www.fs.com/fr/products/33870.html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631580464"/>
                  </a:ext>
                </a:extLst>
              </a:tr>
              <a:tr h="321131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Convertisseur de média à fibre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30,65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36,78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245,20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294,24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TP-Link MC112CS Convertisseur RJ45 10/100Mbps / Fibre WDM Monomode Tx13-Rx15/ 20km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4"/>
                        </a:rPr>
                        <a:t>https://www.amazon.fr/TP-Link-MC112CS-Convertisseur-Monomode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3911559023"/>
                  </a:ext>
                </a:extLst>
              </a:tr>
              <a:tr h="358184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Câbles réseau Ethernet Cat6a 2,1m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2,90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3,48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23,20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27,84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7ft (2,1m) Câble Réseau Ethernet Cat6a Snagless Blindé (SFTP) PVC CMX, Noir #73063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>
                          <a:effectLst/>
                          <a:hlinkClick r:id="rId3"/>
                        </a:rPr>
                        <a:t>https://www.fs.com/fr/products/70665.htm</a:t>
                      </a:r>
                      <a:endParaRPr lang="fr-FR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2252311518"/>
                  </a:ext>
                </a:extLst>
              </a:tr>
              <a:tr h="179092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TOTAL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95,53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636,88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764,26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1910872571"/>
                  </a:ext>
                </a:extLst>
              </a:tr>
              <a:tr h="179092"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1353236333"/>
                  </a:ext>
                </a:extLst>
              </a:tr>
              <a:tr h="642262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>
                          <a:effectLst/>
                        </a:rPr>
                        <a:t>Switch pour prises RJ45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67,40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20%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80,88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67,40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>
                          <a:effectLst/>
                        </a:rPr>
                        <a:t>80,88  </a:t>
                      </a:r>
                      <a:endParaRPr lang="fr-F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TP-Link Switch Ethernet (TL-SG108E ) Gigabit 8 RJ45 ports  10/100/1000Mbps,  Web </a:t>
                      </a:r>
                      <a:r>
                        <a:rPr lang="fr-FR" sz="900" u="none" strike="noStrike" dirty="0" err="1">
                          <a:effectLst/>
                        </a:rPr>
                        <a:t>Manageable</a:t>
                      </a:r>
                      <a:r>
                        <a:rPr lang="fr-FR" sz="900" u="none" strike="noStrike" dirty="0">
                          <a:effectLst/>
                        </a:rPr>
                        <a:t>, Idéal partage de connexion et mise en réseau pour les petites entreprises et les bureaux domestiques 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700" u="sng" strike="noStrike" dirty="0">
                          <a:effectLst/>
                          <a:hlinkClick r:id="rId7"/>
                        </a:rPr>
                        <a:t>https://www.amazon.fr/dp/B07FXXCWQ6</a:t>
                      </a:r>
                      <a:endParaRPr lang="fr-FR" sz="700" b="0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979086738"/>
                  </a:ext>
                </a:extLst>
              </a:tr>
              <a:tr h="197087"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Total 2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r-FR" sz="90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176,41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704,28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fr-FR" sz="900" u="none" strike="noStrike" dirty="0">
                          <a:effectLst/>
                        </a:rPr>
                        <a:t>845,14 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fr-F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tc>
                  <a:txBody>
                    <a:bodyPr/>
                    <a:lstStyle/>
                    <a:p>
                      <a:pPr algn="l" fontAlgn="t"/>
                      <a:endParaRPr lang="fr-F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12" marR="5412" marT="5412" marB="0"/>
                </a:tc>
                <a:extLst>
                  <a:ext uri="{0D108BD9-81ED-4DB2-BD59-A6C34878D82A}">
                    <a16:rowId xmlns:a16="http://schemas.microsoft.com/office/drawing/2014/main" val="1999618957"/>
                  </a:ext>
                </a:extLst>
              </a:tr>
            </a:tbl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C70CA4AC-A0D5-4C18-BE77-6A66A62479C2}"/>
              </a:ext>
            </a:extLst>
          </p:cNvPr>
          <p:cNvSpPr txBox="1"/>
          <p:nvPr/>
        </p:nvSpPr>
        <p:spPr>
          <a:xfrm>
            <a:off x="3934396" y="420625"/>
            <a:ext cx="4323208" cy="347472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none" rtlCol="0">
            <a:noAutofit/>
          </a:bodyPr>
          <a:lstStyle/>
          <a:p>
            <a:r>
              <a:rPr lang="fr-FR" dirty="0"/>
              <a:t>Version avec </a:t>
            </a:r>
            <a:r>
              <a:rPr lang="fr-FR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Switch 8 ports et Convertisseurs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580936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985</Words>
  <Application>Microsoft Office PowerPoint</Application>
  <PresentationFormat>Grand écran</PresentationFormat>
  <Paragraphs>231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2021-02-09T05:40:47Z</dcterms:created>
  <dcterms:modified xsi:type="dcterms:W3CDTF">2021-02-09T05:41:29Z</dcterms:modified>
</cp:coreProperties>
</file>